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6" r:id="rId3"/>
    <p:sldMasterId id="2147483703" r:id="rId4"/>
  </p:sldMasterIdLst>
  <p:notesMasterIdLst>
    <p:notesMasterId r:id="rId3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31" d="100"/>
          <a:sy n="131" d="100"/>
        </p:scale>
        <p:origin x="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a:xfrm>
            <a:off x="381000" y="685800"/>
            <a:ext cx="6096000" cy="3429000"/>
          </a:xfrm>
        </p:spPr>
      </p:sp>
      <p:sp>
        <p:nvSpPr>
          <p:cNvPr id="7170" name="文本占位符 2"/>
          <p:cNvSpPr>
            <a:spLocks noGrp="1"/>
          </p:cNvSpPr>
          <p:nvPr>
            <p:ph type="body"/>
          </p:nvPr>
        </p:nvSpPr>
        <p:spPr/>
        <p:txBody>
          <a:bodyPr wrap="square" lIns="91440" tIns="45720" rIns="91440" bIns="45720" anchor="ctr"/>
          <a:lstStyle/>
          <a:p>
            <a:pPr lvl="0"/>
            <a:r>
              <a:rPr lang="zh-CN" altLang="en-US" dirty="0"/>
              <a:t>亮亮图文旗舰店</a:t>
            </a:r>
          </a:p>
          <a:p>
            <a:pPr lvl="0"/>
            <a:r>
              <a:rPr lang="en-US" altLang="zh-CN" dirty="0"/>
              <a:t>https://liangliangtuwen.tmall.com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C2B15-0724-4EA6-B6FE-9C04A1EE3660}" type="slidenum">
              <a:rPr lang="zh-CN" altLang="en-US" smtClean="0"/>
              <a:t>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445" y="1122363"/>
            <a:ext cx="9145429" cy="2387600"/>
          </a:xfrm>
        </p:spPr>
        <p:txBody>
          <a:bodyPr anchor="b"/>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3445" y="3602038"/>
            <a:ext cx="9145429" cy="1655762"/>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8165" indent="0" algn="ctr">
              <a:buNone/>
              <a:defRPr sz="1600"/>
            </a:lvl5pPr>
            <a:lvl6pPr marL="2285365" indent="0" algn="ctr">
              <a:buNone/>
              <a:defRPr sz="1600"/>
            </a:lvl6pPr>
            <a:lvl7pPr marL="2741930" indent="0" algn="ctr">
              <a:buNone/>
              <a:defRPr sz="1600"/>
            </a:lvl7pPr>
            <a:lvl8pPr marL="3199130" indent="0" algn="ctr">
              <a:buNone/>
              <a:defRPr sz="1600"/>
            </a:lvl8pPr>
            <a:lvl9pPr marL="3656330" indent="0" algn="ctr">
              <a:buNone/>
              <a:defRPr sz="1600"/>
            </a:lvl9pPr>
          </a:lstStyle>
          <a:p>
            <a:pPr fontAlgn="base"/>
            <a:r>
              <a:rPr lang="zh-CN" altLang="en-US" strike="noStrike" noProof="1"/>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547" y="1709738"/>
            <a:ext cx="10516529"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547" y="4589463"/>
            <a:ext cx="10516529" cy="1500187"/>
          </a:xfrm>
        </p:spPr>
        <p:txBody>
          <a:bodyPr/>
          <a:lstStyle>
            <a:lvl1pPr marL="0" indent="0">
              <a:buNone/>
              <a:defRPr sz="2400"/>
            </a:lvl1pPr>
            <a:lvl2pPr marL="457200" indent="0">
              <a:buNone/>
              <a:defRPr sz="2000"/>
            </a:lvl2pPr>
            <a:lvl3pPr marL="913765" indent="0">
              <a:buNone/>
              <a:defRPr sz="1800"/>
            </a:lvl3pPr>
            <a:lvl4pPr marL="1370965" indent="0">
              <a:buNone/>
              <a:defRPr sz="1600"/>
            </a:lvl4pPr>
            <a:lvl5pPr marL="1828165" indent="0">
              <a:buNone/>
              <a:defRPr sz="1600"/>
            </a:lvl5pPr>
            <a:lvl6pPr marL="2285365" indent="0">
              <a:buNone/>
              <a:defRPr sz="1600"/>
            </a:lvl6pPr>
            <a:lvl7pPr marL="2741930" indent="0">
              <a:buNone/>
              <a:defRPr sz="1600"/>
            </a:lvl7pPr>
            <a:lvl8pPr marL="3199130" indent="0">
              <a:buNone/>
              <a:defRPr sz="1600"/>
            </a:lvl8pPr>
            <a:lvl9pPr marL="3656330" indent="0">
              <a:buNone/>
              <a:defRPr sz="1600"/>
            </a:lvl9pPr>
          </a:lstStyle>
          <a:p>
            <a:pPr lvl="0" fontAlgn="base"/>
            <a:r>
              <a:rPr lang="zh-CN" altLang="en-US" strike="noStrike" noProof="1"/>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378" y="1600200"/>
            <a:ext cx="5409816"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71538" y="1600200"/>
            <a:ext cx="541140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482" y="365125"/>
            <a:ext cx="10516528"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9482" y="1681163"/>
            <a:ext cx="5157495"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39482" y="2505075"/>
            <a:ext cx="5157495"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73124" y="1681163"/>
            <a:ext cx="5182885"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73124" y="2505075"/>
            <a:ext cx="5182885"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cstate="print"/>
          <a:stretch>
            <a:fillRect/>
          </a:stretch>
        </a:blipFill>
        <a:effectLst/>
      </p:bgPr>
    </p:bg>
    <p:spTree>
      <p:nvGrpSpPr>
        <p:cNvPr id="1" name=""/>
        <p:cNvGrpSpPr/>
        <p:nvPr/>
      </p:nvGrpSpPr>
      <p:grpSpPr>
        <a:xfrm>
          <a:off x="0" y="0"/>
          <a:ext cx="0" cy="0"/>
          <a:chOff x="0" y="0"/>
          <a:chExt cx="0" cy="0"/>
        </a:xfrm>
      </p:grpSpPr>
      <p:pic>
        <p:nvPicPr>
          <p:cNvPr id="3074" name="图片 3"/>
          <p:cNvPicPr>
            <a:picLocks noChangeAspect="1"/>
          </p:cNvPicPr>
          <p:nvPr userDrawn="1"/>
        </p:nvPicPr>
        <p:blipFill>
          <a:blip r:embed="rId3" cstate="print"/>
          <a:srcRect t="14301" b="13251"/>
          <a:stretch>
            <a:fillRect/>
          </a:stretch>
        </p:blipFill>
        <p:spPr>
          <a:xfrm>
            <a:off x="0" y="0"/>
            <a:ext cx="12192318" cy="6858000"/>
          </a:xfrm>
          <a:prstGeom prst="rect">
            <a:avLst/>
          </a:prstGeom>
          <a:noFill/>
          <a:ln w="9525">
            <a:noFill/>
          </a:ln>
        </p:spPr>
      </p:pic>
      <p:sp>
        <p:nvSpPr>
          <p:cNvPr id="5" name="矩形 4"/>
          <p:cNvSpPr>
            <a:spLocks noChangeArrowheads="1"/>
          </p:cNvSpPr>
          <p:nvPr/>
        </p:nvSpPr>
        <p:spPr bwMode="auto">
          <a:xfrm>
            <a:off x="0" y="0"/>
            <a:ext cx="12192318" cy="6858000"/>
          </a:xfrm>
          <a:prstGeom prst="rect">
            <a:avLst/>
          </a:prstGeom>
          <a:solidFill>
            <a:srgbClr val="003366">
              <a:alpha val="85881"/>
            </a:srgbClr>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空白">
    <p:bg>
      <p:bgPr>
        <a:blipFill rotWithShape="0">
          <a:blip r:embed="rId2" cstate="print"/>
          <a:stretch>
            <a:fillRect/>
          </a:stretch>
        </a:blipFill>
        <a:effectLst/>
      </p:bgPr>
    </p:bg>
    <p:spTree>
      <p:nvGrpSpPr>
        <p:cNvPr id="1" name=""/>
        <p:cNvGrpSpPr/>
        <p:nvPr/>
      </p:nvGrpSpPr>
      <p:grpSpPr>
        <a:xfrm>
          <a:off x="0" y="0"/>
          <a:ext cx="0" cy="0"/>
          <a:chOff x="0" y="0"/>
          <a:chExt cx="0" cy="0"/>
        </a:xfrm>
      </p:grpSpPr>
      <p:pic>
        <p:nvPicPr>
          <p:cNvPr id="4098" name="图片 3"/>
          <p:cNvPicPr>
            <a:picLocks noChangeAspect="1"/>
          </p:cNvPicPr>
          <p:nvPr userDrawn="1"/>
        </p:nvPicPr>
        <p:blipFill>
          <a:blip r:embed="rId3" cstate="print"/>
          <a:srcRect t="14301" b="13251"/>
          <a:stretch>
            <a:fillRect/>
          </a:stretch>
        </p:blipFill>
        <p:spPr>
          <a:xfrm>
            <a:off x="0" y="0"/>
            <a:ext cx="12192318" cy="6858000"/>
          </a:xfrm>
          <a:prstGeom prst="rect">
            <a:avLst/>
          </a:prstGeom>
          <a:noFill/>
          <a:ln w="9525">
            <a:noFill/>
          </a:ln>
        </p:spPr>
      </p:pic>
      <p:sp>
        <p:nvSpPr>
          <p:cNvPr id="5" name="矩形 4"/>
          <p:cNvSpPr>
            <a:spLocks noChangeArrowheads="1"/>
          </p:cNvSpPr>
          <p:nvPr/>
        </p:nvSpPr>
        <p:spPr bwMode="auto">
          <a:xfrm>
            <a:off x="0" y="0"/>
            <a:ext cx="12192318" cy="6858000"/>
          </a:xfrm>
          <a:prstGeom prst="rect">
            <a:avLst/>
          </a:prstGeom>
          <a:solidFill>
            <a:srgbClr val="003366">
              <a:alpha val="85881"/>
            </a:srgbClr>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矩形 5"/>
          <p:cNvSpPr>
            <a:spLocks noChangeArrowheads="1"/>
          </p:cNvSpPr>
          <p:nvPr/>
        </p:nvSpPr>
        <p:spPr bwMode="auto">
          <a:xfrm>
            <a:off x="5520900" y="0"/>
            <a:ext cx="6671418" cy="6858000"/>
          </a:xfrm>
          <a:prstGeom prst="rect">
            <a:avLst/>
          </a:prstGeom>
          <a:solidFill>
            <a:srgbClr val="F8F8F8"/>
          </a:solid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82" y="457200"/>
            <a:ext cx="3932391" cy="1600200"/>
          </a:xfrm>
        </p:spPr>
        <p:txBody>
          <a:bodyPr anchor="b"/>
          <a:lstStyle>
            <a:lvl1pPr>
              <a:defRPr sz="32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2885" y="987425"/>
            <a:ext cx="617312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482" y="2057400"/>
            <a:ext cx="3932391"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8165" indent="0">
              <a:buNone/>
              <a:defRPr sz="1000"/>
            </a:lvl5pPr>
            <a:lvl6pPr marL="2285365" indent="0">
              <a:buNone/>
              <a:defRPr sz="1000"/>
            </a:lvl6pPr>
            <a:lvl7pPr marL="2741930" indent="0">
              <a:buNone/>
              <a:defRPr sz="1000"/>
            </a:lvl7pPr>
            <a:lvl8pPr marL="3199130" indent="0">
              <a:buNone/>
              <a:defRPr sz="1000"/>
            </a:lvl8pPr>
            <a:lvl9pPr marL="3656330" indent="0">
              <a:buNone/>
              <a:defRPr sz="1000"/>
            </a:lvl9pPr>
          </a:lstStyle>
          <a:p>
            <a:pPr lvl="0" fontAlgn="base"/>
            <a:r>
              <a:rPr lang="zh-CN" altLang="en-US" strike="noStrike" noProof="1"/>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82" y="457200"/>
            <a:ext cx="3932391" cy="1600200"/>
          </a:xfr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2885" y="987425"/>
            <a:ext cx="6173124" cy="4873625"/>
          </a:xfrm>
        </p:spPr>
        <p:txBody>
          <a:bodyPr vert="horz" wrap="square" lIns="91440" tIns="45720" rIns="91440" bIns="45720" numCol="1" anchor="t" anchorCtr="0" compatLnSpc="1"/>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839482" y="2057400"/>
            <a:ext cx="3932391"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8165" indent="0">
              <a:buNone/>
              <a:defRPr sz="1000"/>
            </a:lvl5pPr>
            <a:lvl6pPr marL="2285365" indent="0">
              <a:buNone/>
              <a:defRPr sz="1000"/>
            </a:lvl6pPr>
            <a:lvl7pPr marL="2741930" indent="0">
              <a:buNone/>
              <a:defRPr sz="1000"/>
            </a:lvl7pPr>
            <a:lvl8pPr marL="3199130" indent="0">
              <a:buNone/>
              <a:defRPr sz="1000"/>
            </a:lvl8pPr>
            <a:lvl9pPr marL="3656330" indent="0">
              <a:buNone/>
              <a:defRPr sz="1000"/>
            </a:lvl9pPr>
          </a:lstStyle>
          <a:p>
            <a:pPr lvl="0" fontAlgn="base"/>
            <a:r>
              <a:rPr lang="zh-CN" altLang="en-US" strike="noStrike" noProof="1"/>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740" y="908050"/>
            <a:ext cx="2742200" cy="521811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378" y="908050"/>
            <a:ext cx="8079018" cy="521811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98500" y="260350"/>
            <a:ext cx="10581217" cy="647700"/>
          </a:xfrm>
        </p:spPr>
        <p:txBody>
          <a:bodyPr/>
          <a:lstStyle/>
          <a:p>
            <a:r>
              <a:rPr lang="zh-CN" altLang="en-US"/>
              <a:t>单击此处编辑母版标题样式</a:t>
            </a:r>
          </a:p>
        </p:txBody>
      </p:sp>
      <p:sp>
        <p:nvSpPr>
          <p:cNvPr id="3" name="表格占位符 2"/>
          <p:cNvSpPr>
            <a:spLocks noGrp="1"/>
          </p:cNvSpPr>
          <p:nvPr>
            <p:ph type="tbl" idx="1"/>
          </p:nvPr>
        </p:nvSpPr>
        <p:spPr>
          <a:xfrm>
            <a:off x="1007534" y="981075"/>
            <a:ext cx="10560051" cy="5400675"/>
          </a:xfrm>
        </p:spPr>
        <p:txBody>
          <a:bodyPr/>
          <a:lstStyle/>
          <a:p>
            <a:pPr lvl="0"/>
            <a:endParaRPr lang="zh-CN" altLang="en-US" noProof="0"/>
          </a:p>
        </p:txBody>
      </p:sp>
      <p:sp>
        <p:nvSpPr>
          <p:cNvPr id="4" name="Rectangle 5"/>
          <p:cNvSpPr>
            <a:spLocks noGrp="1" noChangeArrowheads="1"/>
          </p:cNvSpPr>
          <p:nvPr>
            <p:ph type="dt" sz="half" idx="10"/>
          </p:nvPr>
        </p:nvSpPr>
        <p:spPr>
          <a:xfrm>
            <a:off x="1219200" y="6324600"/>
            <a:ext cx="2540000" cy="457200"/>
          </a:xfrm>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xfrm>
            <a:off x="4470400" y="6324600"/>
            <a:ext cx="3048000" cy="457200"/>
          </a:xfrm>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8737600" y="6408738"/>
            <a:ext cx="2844800" cy="476250"/>
          </a:xfrm>
        </p:spPr>
        <p:txBody>
          <a:bodyPr/>
          <a:lstStyle>
            <a:lvl1pPr>
              <a:defRPr/>
            </a:lvl1pPr>
          </a:lstStyle>
          <a:p>
            <a:pPr>
              <a:defRPr/>
            </a:pPr>
            <a:r>
              <a:rPr lang="en-US" altLang="zh-CN"/>
              <a:t>-</a:t>
            </a:r>
            <a:fld id="{6479F1E9-65E1-40DC-A5C5-996A70B92A35}" type="slidenum">
              <a:rPr lang="en-US" altLang="zh-CN"/>
              <a:t>‹#›</a:t>
            </a:fld>
            <a:r>
              <a:rPr lang="en-US" altLang="zh-CN"/>
              <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98500" y="260350"/>
            <a:ext cx="10581217" cy="647700"/>
          </a:xfrm>
        </p:spPr>
        <p:txBody>
          <a:bodyPr/>
          <a:lstStyle/>
          <a:p>
            <a:r>
              <a:rPr lang="zh-CN" altLang="en-US"/>
              <a:t>单击此处编辑母版标题样式</a:t>
            </a:r>
          </a:p>
        </p:txBody>
      </p:sp>
      <p:sp>
        <p:nvSpPr>
          <p:cNvPr id="3" name="文本占位符 2"/>
          <p:cNvSpPr>
            <a:spLocks noGrp="1"/>
          </p:cNvSpPr>
          <p:nvPr>
            <p:ph type="body" sz="half" idx="1"/>
          </p:nvPr>
        </p:nvSpPr>
        <p:spPr>
          <a:xfrm>
            <a:off x="1007534" y="981075"/>
            <a:ext cx="10560051" cy="26241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007534" y="3757613"/>
            <a:ext cx="10560051" cy="26241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xfrm>
            <a:off x="1219200" y="6324600"/>
            <a:ext cx="2540000" cy="457200"/>
          </a:xfrm>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xfrm>
            <a:off x="4470400" y="6324600"/>
            <a:ext cx="3048000" cy="457200"/>
          </a:xfrm>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8737600" y="6408738"/>
            <a:ext cx="2844800" cy="476250"/>
          </a:xfrm>
        </p:spPr>
        <p:txBody>
          <a:bodyPr/>
          <a:lstStyle>
            <a:lvl1pPr>
              <a:defRPr/>
            </a:lvl1pPr>
          </a:lstStyle>
          <a:p>
            <a:pPr>
              <a:defRPr/>
            </a:pPr>
            <a:r>
              <a:rPr lang="en-US" altLang="zh-CN"/>
              <a:t>-</a:t>
            </a:r>
            <a:fld id="{ED612CAB-A7E8-42E7-B19B-FAF31ED16A78}" type="slidenum">
              <a:rPr lang="en-US" altLang="zh-CN"/>
              <a:t>‹#›</a:t>
            </a:fld>
            <a:r>
              <a:rPr lang="en-US" altLang="zh-CN"/>
              <a: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98500" y="260350"/>
            <a:ext cx="10581217" cy="647700"/>
          </a:xfrm>
        </p:spPr>
        <p:txBody>
          <a:bodyPr/>
          <a:lstStyle/>
          <a:p>
            <a:r>
              <a:rPr lang="zh-CN" altLang="en-US"/>
              <a:t>单击此处编辑母版标题样式</a:t>
            </a:r>
          </a:p>
        </p:txBody>
      </p:sp>
      <p:sp>
        <p:nvSpPr>
          <p:cNvPr id="3" name="文本占位符 2"/>
          <p:cNvSpPr>
            <a:spLocks noGrp="1"/>
          </p:cNvSpPr>
          <p:nvPr>
            <p:ph type="body" sz="half" idx="1"/>
          </p:nvPr>
        </p:nvSpPr>
        <p:spPr>
          <a:xfrm>
            <a:off x="1007534" y="981075"/>
            <a:ext cx="5177366"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88100" y="981075"/>
            <a:ext cx="5179484"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xfrm>
            <a:off x="1219200" y="6324600"/>
            <a:ext cx="2540000" cy="457200"/>
          </a:xfrm>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xfrm>
            <a:off x="4470400" y="6324600"/>
            <a:ext cx="3048000" cy="457200"/>
          </a:xfrm>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8737600" y="6408738"/>
            <a:ext cx="2844800" cy="476250"/>
          </a:xfrm>
        </p:spPr>
        <p:txBody>
          <a:bodyPr/>
          <a:lstStyle>
            <a:lvl1pPr>
              <a:defRPr/>
            </a:lvl1pPr>
          </a:lstStyle>
          <a:p>
            <a:pPr>
              <a:defRPr/>
            </a:pPr>
            <a:r>
              <a:rPr lang="en-US" altLang="zh-CN"/>
              <a:t>-</a:t>
            </a:r>
            <a:fld id="{6B3EEB90-CB8C-413F-818F-0FDB1445C3FE}" type="slidenum">
              <a:rPr lang="en-US" altLang="zh-CN"/>
              <a:t>‹#›</a:t>
            </a:fld>
            <a:r>
              <a:rPr lang="en-US" altLang="zh-CN"/>
              <a:t>-</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8165" indent="0" algn="ctr">
              <a:buNone/>
              <a:defRPr sz="1600"/>
            </a:lvl5pPr>
            <a:lvl6pPr marL="2285365" indent="0" algn="ctr">
              <a:buNone/>
              <a:defRPr sz="1600"/>
            </a:lvl6pPr>
            <a:lvl7pPr marL="2741930" indent="0" algn="ctr">
              <a:buNone/>
              <a:defRPr sz="1600"/>
            </a:lvl7pPr>
            <a:lvl8pPr marL="3199130" indent="0" algn="ctr">
              <a:buNone/>
              <a:defRPr sz="1600"/>
            </a:lvl8pPr>
            <a:lvl9pPr marL="365633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963945-3B01-4F00-A86C-79CC7D874BB7}" type="slidenum">
              <a:rPr lang="zh-CN" altLang="en-US" smtClean="0"/>
              <a:t>‹#›</a:t>
            </a:fld>
            <a:endParaRPr lang="zh-CN" altLang="en-US"/>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506"/>
            <a:ext cx="10515600" cy="263525"/>
          </a:xfrm>
        </p:spPr>
        <p:txBody>
          <a:bodyPr>
            <a:noAutofit/>
          </a:bodyPr>
          <a:lstStyle>
            <a:lvl1pPr>
              <a:defRPr sz="36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544285" y="1168141"/>
            <a:ext cx="10515600" cy="435133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9231085" y="6352721"/>
            <a:ext cx="2743200" cy="365125"/>
          </a:xfrm>
        </p:spPr>
        <p:txBody>
          <a:bodyPr/>
          <a:lstStyle/>
          <a:p>
            <a:fld id="{DD963945-3B01-4F00-A86C-79CC7D874BB7}" type="slidenum">
              <a:rPr lang="zh-CN" altLang="en-US" smtClean="0"/>
              <a:t>‹#›</a:t>
            </a:fld>
            <a:endParaRPr lang="zh-CN" altLang="en-US"/>
          </a:p>
        </p:txBody>
      </p:sp>
      <p:sp>
        <p:nvSpPr>
          <p:cNvPr id="7" name="矩形 6"/>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8" name="直接连接符 7"/>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9" name="图片 8"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1930"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963945-3B01-4F00-A86C-79CC7D874BB7}" type="slidenum">
              <a:rPr lang="zh-CN" altLang="en-US" smtClean="0"/>
              <a:t>‹#›</a:t>
            </a:fld>
            <a:endParaRPr lang="zh-CN" altLang="en-US"/>
          </a:p>
        </p:txBody>
      </p:sp>
      <p:sp>
        <p:nvSpPr>
          <p:cNvPr id="7" name="矩形 6"/>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8" name="直接连接符 7"/>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9" name="图片 8"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963945-3B01-4F00-A86C-79CC7D874BB7}" type="slidenum">
              <a:rPr lang="zh-CN" altLang="en-US" smtClean="0"/>
              <a:t>‹#›</a:t>
            </a:fld>
            <a:endParaRPr lang="zh-CN" altLang="en-US"/>
          </a:p>
        </p:txBody>
      </p:sp>
      <p:sp>
        <p:nvSpPr>
          <p:cNvPr id="8" name="矩形 7"/>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9" name="直接连接符 8"/>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10" name="图片 9"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D963945-3B01-4F00-A86C-79CC7D874BB7}" type="slidenum">
              <a:rPr lang="zh-CN" altLang="en-US" smtClean="0"/>
              <a:t>‹#›</a:t>
            </a:fld>
            <a:endParaRPr lang="zh-CN" altLang="en-US"/>
          </a:p>
        </p:txBody>
      </p:sp>
      <p:sp>
        <p:nvSpPr>
          <p:cNvPr id="10" name="矩形 9"/>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11" name="直接连接符 10"/>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12" name="图片 11"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D963945-3B01-4F00-A86C-79CC7D874BB7}" type="slidenum">
              <a:rPr lang="zh-CN" altLang="en-US" smtClean="0"/>
              <a:t>‹#›</a:t>
            </a:fld>
            <a:endParaRPr lang="zh-CN" altLang="en-US"/>
          </a:p>
        </p:txBody>
      </p:sp>
      <p:sp>
        <p:nvSpPr>
          <p:cNvPr id="6" name="矩形 5"/>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7" name="直接连接符 6"/>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8" name="图片 7"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963945-3B01-4F00-A86C-79CC7D874BB7}" type="slidenum">
              <a:rPr lang="zh-CN" altLang="en-US" smtClean="0"/>
              <a:t>‹#›</a:t>
            </a:fld>
            <a:endParaRPr lang="zh-CN" altLang="en-US"/>
          </a:p>
        </p:txBody>
      </p:sp>
      <p:sp>
        <p:nvSpPr>
          <p:cNvPr id="5" name="矩形 4"/>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6" name="直接连接符 5"/>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7" name="图片 6"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8165" indent="0">
              <a:buNone/>
              <a:defRPr sz="1000"/>
            </a:lvl5pPr>
            <a:lvl6pPr marL="2285365" indent="0">
              <a:buNone/>
              <a:defRPr sz="1000"/>
            </a:lvl6pPr>
            <a:lvl7pPr marL="2741930"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963945-3B01-4F00-A86C-79CC7D874BB7}" type="slidenum">
              <a:rPr lang="zh-CN" altLang="en-US" smtClean="0"/>
              <a:t>‹#›</a:t>
            </a:fld>
            <a:endParaRPr lang="zh-CN" altLang="en-US"/>
          </a:p>
        </p:txBody>
      </p:sp>
      <p:sp>
        <p:nvSpPr>
          <p:cNvPr id="8" name="矩形 7"/>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9" name="直接连接符 8"/>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10" name="图片 9"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8165" indent="0">
              <a:buNone/>
              <a:defRPr sz="1000"/>
            </a:lvl5pPr>
            <a:lvl6pPr marL="2285365" indent="0">
              <a:buNone/>
              <a:defRPr sz="1000"/>
            </a:lvl6pPr>
            <a:lvl7pPr marL="2741930"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963945-3B01-4F00-A86C-79CC7D874BB7}" type="slidenum">
              <a:rPr lang="zh-CN" altLang="en-US" smtClean="0"/>
              <a:t>‹#›</a:t>
            </a:fld>
            <a:endParaRPr lang="zh-CN" altLang="en-US"/>
          </a:p>
        </p:txBody>
      </p:sp>
      <p:sp>
        <p:nvSpPr>
          <p:cNvPr id="8" name="矩形 7"/>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9" name="直接连接符 8"/>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10" name="图片 9"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963945-3B01-4F00-A86C-79CC7D874BB7}" type="slidenum">
              <a:rPr lang="zh-CN" altLang="en-US" smtClean="0"/>
              <a:t>‹#›</a:t>
            </a:fld>
            <a:endParaRPr lang="zh-CN" altLang="en-US"/>
          </a:p>
        </p:txBody>
      </p:sp>
      <p:sp>
        <p:nvSpPr>
          <p:cNvPr id="7" name="矩形 6"/>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8" name="直接连接符 7"/>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9" name="图片 8"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445" y="1122363"/>
            <a:ext cx="9145429" cy="2387600"/>
          </a:xfrm>
        </p:spPr>
        <p:txBody>
          <a:bodyPr anchor="b"/>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3445" y="3602038"/>
            <a:ext cx="9145429" cy="1655762"/>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8165" indent="0" algn="ctr">
              <a:buNone/>
              <a:defRPr sz="1600"/>
            </a:lvl5pPr>
            <a:lvl6pPr marL="2285365" indent="0" algn="ctr">
              <a:buNone/>
              <a:defRPr sz="1600"/>
            </a:lvl6pPr>
            <a:lvl7pPr marL="2741930" indent="0" algn="ctr">
              <a:buNone/>
              <a:defRPr sz="1600"/>
            </a:lvl7pPr>
            <a:lvl8pPr marL="3199130" indent="0" algn="ctr">
              <a:buNone/>
              <a:defRPr sz="1600"/>
            </a:lvl8pPr>
            <a:lvl9pPr marL="3656330" indent="0" algn="ctr">
              <a:buNone/>
              <a:defRPr sz="1600"/>
            </a:lvl9pPr>
          </a:lstStyle>
          <a:p>
            <a:pPr fontAlgn="base"/>
            <a:r>
              <a:rPr lang="zh-CN" altLang="en-US" strike="noStrike" noProof="1"/>
              <a:t>单击此处编辑母版副标题样式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547" y="1709738"/>
            <a:ext cx="10516529"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547" y="4589463"/>
            <a:ext cx="10516529" cy="1500187"/>
          </a:xfrm>
        </p:spPr>
        <p:txBody>
          <a:bodyPr/>
          <a:lstStyle>
            <a:lvl1pPr marL="0" indent="0">
              <a:buNone/>
              <a:defRPr sz="2400"/>
            </a:lvl1pPr>
            <a:lvl2pPr marL="457200" indent="0">
              <a:buNone/>
              <a:defRPr sz="2000"/>
            </a:lvl2pPr>
            <a:lvl3pPr marL="913765" indent="0">
              <a:buNone/>
              <a:defRPr sz="1800"/>
            </a:lvl3pPr>
            <a:lvl4pPr marL="1370965" indent="0">
              <a:buNone/>
              <a:defRPr sz="1600"/>
            </a:lvl4pPr>
            <a:lvl5pPr marL="1828165" indent="0">
              <a:buNone/>
              <a:defRPr sz="1600"/>
            </a:lvl5pPr>
            <a:lvl6pPr marL="2285365" indent="0">
              <a:buNone/>
              <a:defRPr sz="1600"/>
            </a:lvl6pPr>
            <a:lvl7pPr marL="2741930" indent="0">
              <a:buNone/>
              <a:defRPr sz="1600"/>
            </a:lvl7pPr>
            <a:lvl8pPr marL="3199130" indent="0">
              <a:buNone/>
              <a:defRPr sz="1600"/>
            </a:lvl8pPr>
            <a:lvl9pPr marL="3656330" indent="0">
              <a:buNone/>
              <a:defRPr sz="1600"/>
            </a:lvl9pPr>
          </a:lstStyle>
          <a:p>
            <a:pPr lvl="0" fontAlgn="base"/>
            <a:r>
              <a:rPr lang="zh-CN" altLang="en-US" strike="noStrike" noProof="1"/>
              <a:t>单击此处编辑母版文本样式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378" y="1600200"/>
            <a:ext cx="5409816"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71538" y="1600200"/>
            <a:ext cx="541140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482" y="365125"/>
            <a:ext cx="10516528"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9482" y="1681163"/>
            <a:ext cx="5157495"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39482" y="2505075"/>
            <a:ext cx="5157495"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73124" y="1681163"/>
            <a:ext cx="5182885"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73124" y="2505075"/>
            <a:ext cx="5182885"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82" y="457200"/>
            <a:ext cx="3932391" cy="1600200"/>
          </a:xfrm>
        </p:spPr>
        <p:txBody>
          <a:bodyPr anchor="b"/>
          <a:lstStyle>
            <a:lvl1pPr>
              <a:defRPr sz="32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2885" y="987425"/>
            <a:ext cx="617312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482" y="2057400"/>
            <a:ext cx="3932391"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8165" indent="0">
              <a:buNone/>
              <a:defRPr sz="1000"/>
            </a:lvl5pPr>
            <a:lvl6pPr marL="2285365" indent="0">
              <a:buNone/>
              <a:defRPr sz="1000"/>
            </a:lvl6pPr>
            <a:lvl7pPr marL="2741930" indent="0">
              <a:buNone/>
              <a:defRPr sz="1000"/>
            </a:lvl7pPr>
            <a:lvl8pPr marL="3199130" indent="0">
              <a:buNone/>
              <a:defRPr sz="1000"/>
            </a:lvl8pPr>
            <a:lvl9pPr marL="3656330" indent="0">
              <a:buNone/>
              <a:defRPr sz="1000"/>
            </a:lvl9pPr>
          </a:lstStyle>
          <a:p>
            <a:pPr lvl="0" fontAlgn="base"/>
            <a:r>
              <a:rPr lang="zh-CN" altLang="en-US" strike="noStrike" noProof="1"/>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82" y="457200"/>
            <a:ext cx="3932391" cy="1600200"/>
          </a:xfr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2885" y="987425"/>
            <a:ext cx="6173124" cy="4873625"/>
          </a:xfrm>
        </p:spPr>
        <p:txBody>
          <a:bodyPr vert="horz" wrap="square" lIns="91440" tIns="45720" rIns="91440" bIns="45720" numCol="1" anchor="t" anchorCtr="0" compatLnSpc="1"/>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839482" y="2057400"/>
            <a:ext cx="3932391"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8165" indent="0">
              <a:buNone/>
              <a:defRPr sz="1000"/>
            </a:lvl5pPr>
            <a:lvl6pPr marL="2285365" indent="0">
              <a:buNone/>
              <a:defRPr sz="1000"/>
            </a:lvl6pPr>
            <a:lvl7pPr marL="2741930" indent="0">
              <a:buNone/>
              <a:defRPr sz="1000"/>
            </a:lvl7pPr>
            <a:lvl8pPr marL="3199130" indent="0">
              <a:buNone/>
              <a:defRPr sz="1000"/>
            </a:lvl8pPr>
            <a:lvl9pPr marL="3656330" indent="0">
              <a:buNone/>
              <a:defRPr sz="1000"/>
            </a:lvl9pPr>
          </a:lstStyle>
          <a:p>
            <a:pPr lvl="0" fontAlgn="base"/>
            <a:r>
              <a:rPr lang="zh-CN" altLang="en-US" strike="noStrike" noProof="1"/>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740" y="908050"/>
            <a:ext cx="2742200" cy="521811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378" y="908050"/>
            <a:ext cx="8079018" cy="521811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98500" y="260350"/>
            <a:ext cx="10581217" cy="647700"/>
          </a:xfrm>
        </p:spPr>
        <p:txBody>
          <a:bodyPr/>
          <a:lstStyle/>
          <a:p>
            <a:r>
              <a:rPr lang="zh-CN" altLang="en-US"/>
              <a:t>单击此处编辑母版标题样式</a:t>
            </a:r>
          </a:p>
        </p:txBody>
      </p:sp>
      <p:sp>
        <p:nvSpPr>
          <p:cNvPr id="3" name="表格占位符 2"/>
          <p:cNvSpPr>
            <a:spLocks noGrp="1"/>
          </p:cNvSpPr>
          <p:nvPr>
            <p:ph type="tbl" idx="1"/>
          </p:nvPr>
        </p:nvSpPr>
        <p:spPr>
          <a:xfrm>
            <a:off x="1007534" y="981075"/>
            <a:ext cx="10560051" cy="5400675"/>
          </a:xfrm>
        </p:spPr>
        <p:txBody>
          <a:bodyPr/>
          <a:lstStyle/>
          <a:p>
            <a:pPr lvl="0"/>
            <a:endParaRPr lang="zh-CN" altLang="en-US" noProof="0"/>
          </a:p>
        </p:txBody>
      </p:sp>
      <p:sp>
        <p:nvSpPr>
          <p:cNvPr id="4" name="Rectangle 5"/>
          <p:cNvSpPr>
            <a:spLocks noGrp="1" noChangeArrowheads="1"/>
          </p:cNvSpPr>
          <p:nvPr>
            <p:ph type="dt" sz="half" idx="10"/>
          </p:nvPr>
        </p:nvSpPr>
        <p:spPr>
          <a:xfrm>
            <a:off x="1219200" y="6324600"/>
            <a:ext cx="2540000" cy="457200"/>
          </a:xfrm>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xfrm>
            <a:off x="4470400" y="6324600"/>
            <a:ext cx="3048000" cy="457200"/>
          </a:xfrm>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8737600" y="6408738"/>
            <a:ext cx="2844800" cy="476250"/>
          </a:xfrm>
        </p:spPr>
        <p:txBody>
          <a:bodyPr/>
          <a:lstStyle>
            <a:lvl1pPr>
              <a:defRPr/>
            </a:lvl1pPr>
          </a:lstStyle>
          <a:p>
            <a:pPr>
              <a:defRPr/>
            </a:pPr>
            <a:r>
              <a:rPr lang="en-US" altLang="zh-CN"/>
              <a:t>-</a:t>
            </a:r>
            <a:fld id="{6479F1E9-65E1-40DC-A5C5-996A70B92A35}" type="slidenum">
              <a:rPr lang="en-US" altLang="zh-CN"/>
              <a:t>‹#›</a:t>
            </a:fld>
            <a:r>
              <a:rPr lang="en-US" altLang="zh-CN"/>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98500" y="260350"/>
            <a:ext cx="10581217" cy="647700"/>
          </a:xfrm>
        </p:spPr>
        <p:txBody>
          <a:bodyPr/>
          <a:lstStyle/>
          <a:p>
            <a:r>
              <a:rPr lang="zh-CN" altLang="en-US"/>
              <a:t>单击此处编辑母版标题样式</a:t>
            </a:r>
          </a:p>
        </p:txBody>
      </p:sp>
      <p:sp>
        <p:nvSpPr>
          <p:cNvPr id="3" name="文本占位符 2"/>
          <p:cNvSpPr>
            <a:spLocks noGrp="1"/>
          </p:cNvSpPr>
          <p:nvPr>
            <p:ph type="body" sz="half" idx="1"/>
          </p:nvPr>
        </p:nvSpPr>
        <p:spPr>
          <a:xfrm>
            <a:off x="1007534" y="981075"/>
            <a:ext cx="10560051" cy="26241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007534" y="3757613"/>
            <a:ext cx="10560051" cy="26241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xfrm>
            <a:off x="1219200" y="6324600"/>
            <a:ext cx="2540000" cy="457200"/>
          </a:xfrm>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xfrm>
            <a:off x="4470400" y="6324600"/>
            <a:ext cx="3048000" cy="457200"/>
          </a:xfrm>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8737600" y="6408738"/>
            <a:ext cx="2844800" cy="476250"/>
          </a:xfrm>
        </p:spPr>
        <p:txBody>
          <a:bodyPr/>
          <a:lstStyle>
            <a:lvl1pPr>
              <a:defRPr/>
            </a:lvl1pPr>
          </a:lstStyle>
          <a:p>
            <a:pPr>
              <a:defRPr/>
            </a:pPr>
            <a:r>
              <a:rPr lang="en-US" altLang="zh-CN"/>
              <a:t>-</a:t>
            </a:r>
            <a:fld id="{ED612CAB-A7E8-42E7-B19B-FAF31ED16A78}" type="slidenum">
              <a:rPr lang="en-US" altLang="zh-CN"/>
              <a:t>‹#›</a:t>
            </a:fld>
            <a:r>
              <a:rPr lang="en-US" altLang="zh-CN"/>
              <a:t>-</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98500" y="260350"/>
            <a:ext cx="10581217" cy="647700"/>
          </a:xfrm>
        </p:spPr>
        <p:txBody>
          <a:bodyPr/>
          <a:lstStyle/>
          <a:p>
            <a:r>
              <a:rPr lang="zh-CN" altLang="en-US"/>
              <a:t>单击此处编辑母版标题样式</a:t>
            </a:r>
          </a:p>
        </p:txBody>
      </p:sp>
      <p:sp>
        <p:nvSpPr>
          <p:cNvPr id="3" name="文本占位符 2"/>
          <p:cNvSpPr>
            <a:spLocks noGrp="1"/>
          </p:cNvSpPr>
          <p:nvPr>
            <p:ph type="body" sz="half" idx="1"/>
          </p:nvPr>
        </p:nvSpPr>
        <p:spPr>
          <a:xfrm>
            <a:off x="1007534" y="981075"/>
            <a:ext cx="5177366"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88100" y="981075"/>
            <a:ext cx="5179484"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xfrm>
            <a:off x="1219200" y="6324600"/>
            <a:ext cx="2540000" cy="457200"/>
          </a:xfrm>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xfrm>
            <a:off x="4470400" y="6324600"/>
            <a:ext cx="3048000" cy="457200"/>
          </a:xfrm>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8737600" y="6408738"/>
            <a:ext cx="2844800" cy="476250"/>
          </a:xfrm>
        </p:spPr>
        <p:txBody>
          <a:bodyPr/>
          <a:lstStyle>
            <a:lvl1pPr>
              <a:defRPr/>
            </a:lvl1pPr>
          </a:lstStyle>
          <a:p>
            <a:pPr>
              <a:defRPr/>
            </a:pPr>
            <a:r>
              <a:rPr lang="en-US" altLang="zh-CN"/>
              <a:t>-</a:t>
            </a:r>
            <a:fld id="{6B3EEB90-CB8C-413F-818F-0FDB1445C3FE}" type="slidenum">
              <a:rPr lang="en-US" altLang="zh-CN"/>
              <a:t>‹#›</a:t>
            </a:fld>
            <a:r>
              <a:rPr lang="en-US" altLang="zh-CN"/>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e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4.jpe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7" cstate="print"/>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378" y="908050"/>
            <a:ext cx="10973562" cy="635000"/>
          </a:xfrm>
          <a:prstGeom prst="rect">
            <a:avLst/>
          </a:prstGeom>
          <a:noFill/>
          <a:ln w="9525">
            <a:noFill/>
          </a:ln>
        </p:spPr>
        <p:txBody>
          <a:bodyPr anchor="ctr"/>
          <a:lstStyle/>
          <a:p>
            <a:pPr lvl="0"/>
            <a:r>
              <a:rPr lang="zh-CN" altLang="zh-CN" dirty="0"/>
              <a:t>单击此处编辑母版标题样式</a:t>
            </a:r>
          </a:p>
        </p:txBody>
      </p:sp>
      <p:sp>
        <p:nvSpPr>
          <p:cNvPr id="1027" name="Rectangle 3"/>
          <p:cNvSpPr>
            <a:spLocks noGrp="1"/>
          </p:cNvSpPr>
          <p:nvPr>
            <p:ph type="body"/>
          </p:nvPr>
        </p:nvSpPr>
        <p:spPr>
          <a:xfrm>
            <a:off x="609378" y="1600200"/>
            <a:ext cx="10973562" cy="4525963"/>
          </a:xfrm>
          <a:prstGeom prst="rect">
            <a:avLst/>
          </a:prstGeom>
          <a:noFill/>
          <a:ln w="9525">
            <a:noFill/>
          </a:ln>
        </p:spPr>
        <p:txBody>
          <a:bodyPr anchor="t"/>
          <a:lstStyle/>
          <a:p>
            <a:pPr lvl="0" indent="-342900"/>
            <a:r>
              <a:rPr lang="zh-CN" altLang="zh-CN" dirty="0"/>
              <a:t>单击此处编辑母版文本样式</a:t>
            </a:r>
          </a:p>
          <a:p>
            <a:pPr lvl="1" indent="-285750"/>
            <a:r>
              <a:rPr lang="zh-CN" altLang="zh-CN" dirty="0"/>
              <a:t>第二级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l" rtl="0" eaLnBrk="0" fontAlgn="base" hangingPunct="0">
        <a:spcBef>
          <a:spcPct val="0"/>
        </a:spcBef>
        <a:spcAft>
          <a:spcPct val="0"/>
        </a:spcAft>
        <a:defRPr sz="2400" kern="12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accent1"/>
          </a:solidFill>
          <a:latin typeface="+mn-lt"/>
          <a:ea typeface="仿宋_GB2312" pitchFamily="1" charset="-122"/>
          <a:cs typeface="+mn-cs"/>
        </a:defRPr>
      </a:lvl2pPr>
      <a:lvl3pPr marL="1142365"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59956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676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963945-3B01-4F00-A86C-79CC7D874BB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fade/>
  </p:transition>
  <p:hf hdr="0" ftr="0" dt="0"/>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6" cstate="print"/>
          <a:stretch>
            <a:fillRect/>
          </a:stretch>
        </a:blipFill>
        <a:effectLst/>
      </p:bgPr>
    </p:bg>
    <p:spTree>
      <p:nvGrpSpPr>
        <p:cNvPr id="1" name=""/>
        <p:cNvGrpSpPr/>
        <p:nvPr/>
      </p:nvGrpSpPr>
      <p:grpSpPr>
        <a:xfrm>
          <a:off x="0" y="0"/>
          <a:ext cx="0" cy="0"/>
          <a:chOff x="0" y="0"/>
          <a:chExt cx="0" cy="0"/>
        </a:xfrm>
      </p:grpSpPr>
      <p:sp>
        <p:nvSpPr>
          <p:cNvPr id="3074" name="矩形 3"/>
          <p:cNvSpPr>
            <a:spLocks noChangeArrowheads="1"/>
          </p:cNvSpPr>
          <p:nvPr/>
        </p:nvSpPr>
        <p:spPr bwMode="auto">
          <a:xfrm>
            <a:off x="11578179" y="6381750"/>
            <a:ext cx="491946" cy="396875"/>
          </a:xfrm>
          <a:prstGeom prst="rect">
            <a:avLst/>
          </a:prstGeom>
          <a:solidFill>
            <a:srgbClr val="0F3D68"/>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TextBox 4"/>
          <p:cNvSpPr txBox="1"/>
          <p:nvPr/>
        </p:nvSpPr>
        <p:spPr>
          <a:xfrm>
            <a:off x="11618888" y="6410325"/>
            <a:ext cx="408940" cy="337185"/>
          </a:xfrm>
          <a:prstGeom prst="rect">
            <a:avLst/>
          </a:prstGeom>
          <a:noFill/>
          <a:ln w="9525">
            <a:noFill/>
          </a:ln>
        </p:spPr>
        <p:txBody>
          <a:bodyPr wrap="none" anchor="t">
            <a:spAutoFit/>
          </a:bodyPr>
          <a:lstStyle/>
          <a:p>
            <a:pPr lvl="0" indent="0" algn="ctr"/>
            <a:fld id="{9A0DB2DC-4C9A-4742-B13C-FB6460FD3503}" type="slidenum">
              <a:rPr lang="zh-CN" altLang="en-US" sz="1600" dirty="0">
                <a:solidFill>
                  <a:schemeClr val="accent2"/>
                </a:solidFill>
                <a:latin typeface="Arial" panose="020B0604020202020204" pitchFamily="34" charset="0"/>
                <a:ea typeface="宋体" panose="02010600030101010101" pitchFamily="2" charset="-122"/>
              </a:rPr>
              <a:t>‹#›</a:t>
            </a:fld>
            <a:endParaRPr lang="zh-CN" altLang="en-US" sz="1600" dirty="0">
              <a:solidFill>
                <a:schemeClr val="accent2"/>
              </a:solidFill>
              <a:latin typeface="Arial" panose="020B0604020202020204" pitchFamily="34" charset="0"/>
              <a:ea typeface="宋体" panose="02010600030101010101" pitchFamily="2" charset="-122"/>
            </a:endParaRPr>
          </a:p>
        </p:txBody>
      </p:sp>
      <p:sp>
        <p:nvSpPr>
          <p:cNvPr id="2052" name="Rectangle 2"/>
          <p:cNvSpPr>
            <a:spLocks noGrp="1"/>
          </p:cNvSpPr>
          <p:nvPr>
            <p:ph type="title"/>
          </p:nvPr>
        </p:nvSpPr>
        <p:spPr>
          <a:xfrm>
            <a:off x="609378" y="908050"/>
            <a:ext cx="10973562" cy="635000"/>
          </a:xfrm>
          <a:prstGeom prst="rect">
            <a:avLst/>
          </a:prstGeom>
          <a:noFill/>
          <a:ln w="9525">
            <a:noFill/>
          </a:ln>
        </p:spPr>
        <p:txBody>
          <a:bodyPr anchor="ctr"/>
          <a:lstStyle/>
          <a:p>
            <a:pPr lvl="0"/>
            <a:r>
              <a:rPr lang="zh-CN" altLang="zh-CN" dirty="0"/>
              <a:t>单击此处编辑母版标题样式</a:t>
            </a:r>
          </a:p>
        </p:txBody>
      </p:sp>
      <p:sp>
        <p:nvSpPr>
          <p:cNvPr id="2053" name="Rectangle 3"/>
          <p:cNvSpPr>
            <a:spLocks noGrp="1"/>
          </p:cNvSpPr>
          <p:nvPr>
            <p:ph type="body"/>
          </p:nvPr>
        </p:nvSpPr>
        <p:spPr>
          <a:xfrm>
            <a:off x="609378" y="1600200"/>
            <a:ext cx="10973562" cy="4525963"/>
          </a:xfrm>
          <a:prstGeom prst="rect">
            <a:avLst/>
          </a:prstGeom>
          <a:noFill/>
          <a:ln w="9525">
            <a:noFill/>
          </a:ln>
        </p:spPr>
        <p:txBody>
          <a:bodyPr anchor="t"/>
          <a:lstStyle/>
          <a:p>
            <a:pPr lvl="0" indent="-342900"/>
            <a:r>
              <a:rPr lang="zh-CN" altLang="zh-CN" dirty="0"/>
              <a:t>单击此处编辑母版文本样式</a:t>
            </a:r>
          </a:p>
          <a:p>
            <a:pPr lvl="1" indent="-285750"/>
            <a:r>
              <a:rPr lang="zh-CN" altLang="zh-CN" dirty="0"/>
              <a:t>第二级</a:t>
            </a:r>
          </a:p>
        </p:txBody>
      </p:sp>
      <p:sp>
        <p:nvSpPr>
          <p:cNvPr id="2054" name="矩形 1"/>
          <p:cNvSpPr>
            <a:spLocks noChangeArrowheads="1"/>
          </p:cNvSpPr>
          <p:nvPr/>
        </p:nvSpPr>
        <p:spPr bwMode="auto">
          <a:xfrm>
            <a:off x="0" y="6713538"/>
            <a:ext cx="12192318" cy="144463"/>
          </a:xfrm>
          <a:prstGeom prst="rect">
            <a:avLst/>
          </a:prstGeom>
          <a:solidFill>
            <a:srgbClr val="0F3D68"/>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400" fill="hold"/>
                                        <p:tgtEl>
                                          <p:spTgt spid="3075"/>
                                        </p:tgtEl>
                                        <p:attrNameLst>
                                          <p:attrName>ppt_w</p:attrName>
                                        </p:attrNameLst>
                                      </p:cBhvr>
                                      <p:tavLst>
                                        <p:tav tm="0">
                                          <p:val>
                                            <p:fltVal val="0"/>
                                          </p:val>
                                        </p:tav>
                                        <p:tav tm="100000">
                                          <p:val>
                                            <p:strVal val="#ppt_w"/>
                                          </p:val>
                                        </p:tav>
                                      </p:tavLst>
                                    </p:anim>
                                    <p:anim calcmode="lin" valueType="num">
                                      <p:cBhvr>
                                        <p:cTn id="8" dur="400" fill="hold"/>
                                        <p:tgtEl>
                                          <p:spTgt spid="3075"/>
                                        </p:tgtEl>
                                        <p:attrNameLst>
                                          <p:attrName>ppt_h</p:attrName>
                                        </p:attrNameLst>
                                      </p:cBhvr>
                                      <p:tavLst>
                                        <p:tav tm="0">
                                          <p:val>
                                            <p:fltVal val="0"/>
                                          </p:val>
                                        </p:tav>
                                        <p:tav tm="100000">
                                          <p:val>
                                            <p:strVal val="#ppt_h"/>
                                          </p:val>
                                        </p:tav>
                                      </p:tavLst>
                                    </p:anim>
                                    <p:anim calcmode="lin" valueType="num">
                                      <p:cBhvr>
                                        <p:cTn id="9" dur="400" fill="hold"/>
                                        <p:tgtEl>
                                          <p:spTgt spid="3075"/>
                                        </p:tgtEl>
                                        <p:attrNameLst>
                                          <p:attrName>style.rotation</p:attrName>
                                        </p:attrNameLst>
                                      </p:cBhvr>
                                      <p:tavLst>
                                        <p:tav tm="0">
                                          <p:val>
                                            <p:fltVal val="90"/>
                                          </p:val>
                                        </p:tav>
                                        <p:tav tm="100000">
                                          <p:val>
                                            <p:fltVal val="0"/>
                                          </p:val>
                                        </p:tav>
                                      </p:tavLst>
                                    </p:anim>
                                    <p:animEffect transition="in" filter="fade">
                                      <p:cBhvr>
                                        <p:cTn id="10" dur="4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Lst>
  </p:timing>
  <p:hf sldNum="0" hdr="0" ftr="0" dt="0"/>
  <p:txStyles>
    <p:titleStyle>
      <a:lvl1pPr algn="l" rtl="0" eaLnBrk="0" fontAlgn="base" hangingPunct="0">
        <a:spcBef>
          <a:spcPct val="0"/>
        </a:spcBef>
        <a:spcAft>
          <a:spcPct val="0"/>
        </a:spcAft>
        <a:defRPr sz="2400" kern="12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accent1"/>
          </a:solidFill>
          <a:latin typeface="+mn-lt"/>
          <a:ea typeface="仿宋_GB2312" pitchFamily="1" charset="-122"/>
          <a:cs typeface="+mn-cs"/>
        </a:defRPr>
      </a:lvl2pPr>
      <a:lvl3pPr marL="1142365"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59956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676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txBox="1"/>
          <p:nvPr/>
        </p:nvSpPr>
        <p:spPr>
          <a:xfrm>
            <a:off x="381307" y="2790810"/>
            <a:ext cx="11422660" cy="817265"/>
          </a:xfrm>
          <a:prstGeom prst="rect">
            <a:avLst/>
          </a:prstGeom>
          <a:noFill/>
          <a:ln w="9525">
            <a:noFill/>
          </a:ln>
        </p:spPr>
        <p:txBody>
          <a:bodyPr anchor="ctr"/>
          <a:lstStyle/>
          <a:p>
            <a:pPr algn="ctr"/>
            <a:r>
              <a:rPr lang="zh-CN" altLang="en-US" sz="5400" b="1" dirty="0">
                <a:solidFill>
                  <a:schemeClr val="accent2"/>
                </a:solidFill>
                <a:latin typeface="微软雅黑" panose="020B0503020204020204" pitchFamily="34" charset="-122"/>
                <a:ea typeface="微软雅黑" panose="020B0503020204020204" pitchFamily="34" charset="-122"/>
              </a:rPr>
              <a:t>软件工程基础</a:t>
            </a:r>
          </a:p>
        </p:txBody>
      </p:sp>
      <p:sp>
        <p:nvSpPr>
          <p:cNvPr id="7174" name="TextBox 35"/>
          <p:cNvSpPr txBox="1"/>
          <p:nvPr/>
        </p:nvSpPr>
        <p:spPr>
          <a:xfrm>
            <a:off x="4607279" y="4211744"/>
            <a:ext cx="2870740" cy="645160"/>
          </a:xfrm>
          <a:prstGeom prst="rect">
            <a:avLst/>
          </a:prstGeom>
          <a:noFill/>
          <a:ln w="9525">
            <a:noFill/>
          </a:ln>
        </p:spPr>
        <p:txBody>
          <a:bodyPr wrap="square" anchor="t">
            <a:spAutoFit/>
          </a:bodyPr>
          <a:lstStyle/>
          <a:p>
            <a:pPr algn="ctr">
              <a:lnSpc>
                <a:spcPct val="150000"/>
              </a:lnSpc>
            </a:pP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
        <p:nvSpPr>
          <p:cNvPr id="7179" name="圆角矩形 46"/>
          <p:cNvSpPr/>
          <p:nvPr/>
        </p:nvSpPr>
        <p:spPr>
          <a:xfrm>
            <a:off x="4635050" y="4432403"/>
            <a:ext cx="2915175" cy="452272"/>
          </a:xfrm>
          <a:prstGeom prst="roundRect">
            <a:avLst>
              <a:gd name="adj" fmla="val 16667"/>
            </a:avLst>
          </a:prstGeom>
          <a:solidFill>
            <a:srgbClr val="0070C0"/>
          </a:solidFill>
          <a:ln w="9525">
            <a:noFill/>
          </a:ln>
        </p:spPr>
        <p:txBody>
          <a:bodyPr anchor="t"/>
          <a:lstStyle/>
          <a:p>
            <a:endParaRPr lang="zh-CN" altLang="en-US" sz="2400" dirty="0">
              <a:solidFill>
                <a:schemeClr val="accent2"/>
              </a:solidFill>
              <a:latin typeface="Arial" panose="020B0604020202020204" pitchFamily="34" charset="0"/>
              <a:ea typeface="宋体" panose="02010600030101010101" pitchFamily="2" charset="-122"/>
            </a:endParaRPr>
          </a:p>
        </p:txBody>
      </p:sp>
      <p:sp>
        <p:nvSpPr>
          <p:cNvPr id="7180" name="TextBox 47"/>
          <p:cNvSpPr txBox="1"/>
          <p:nvPr/>
        </p:nvSpPr>
        <p:spPr>
          <a:xfrm>
            <a:off x="4342896" y="4303830"/>
            <a:ext cx="3576350" cy="645160"/>
          </a:xfrm>
          <a:prstGeom prst="rect">
            <a:avLst/>
          </a:prstGeom>
          <a:noFill/>
          <a:ln w="9525">
            <a:noFill/>
          </a:ln>
        </p:spPr>
        <p:txBody>
          <a:bodyPr wrap="square" anchor="t">
            <a:spAutoFit/>
          </a:bodyPr>
          <a:lstStyle/>
          <a:p>
            <a:pPr algn="ctr">
              <a:lnSpc>
                <a:spcPct val="150000"/>
              </a:lnSpc>
            </a:pPr>
            <a:r>
              <a:rPr lang="zh-CN" altLang="en-US" sz="2400" dirty="0">
                <a:solidFill>
                  <a:schemeClr val="accent2"/>
                </a:solidFill>
                <a:latin typeface="微软雅黑" panose="020B0503020204020204" pitchFamily="34" charset="-122"/>
                <a:ea typeface="微软雅黑" panose="020B0503020204020204" pitchFamily="34" charset="-122"/>
                <a:sym typeface="+mn-ea"/>
              </a:rPr>
              <a:t>杨溢龙</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
        <p:nvSpPr>
          <p:cNvPr id="7181" name="Rectangle 5"/>
          <p:cNvSpPr/>
          <p:nvPr/>
        </p:nvSpPr>
        <p:spPr>
          <a:xfrm>
            <a:off x="34912" y="6744079"/>
            <a:ext cx="12192318" cy="41260"/>
          </a:xfrm>
          <a:prstGeom prst="rect">
            <a:avLst/>
          </a:prstGeom>
          <a:solidFill>
            <a:srgbClr val="FFFFFF"/>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cxnSp>
        <p:nvCxnSpPr>
          <p:cNvPr id="6158" name="直接连接符 2"/>
          <p:cNvCxnSpPr/>
          <p:nvPr/>
        </p:nvCxnSpPr>
        <p:spPr>
          <a:xfrm>
            <a:off x="1164800" y="2637201"/>
            <a:ext cx="9861130" cy="0"/>
          </a:xfrm>
          <a:prstGeom prst="line">
            <a:avLst/>
          </a:prstGeom>
          <a:ln w="9525" cap="flat" cmpd="sng">
            <a:solidFill>
              <a:schemeClr val="accent2"/>
            </a:solidFill>
            <a:prstDash val="dash"/>
            <a:round/>
            <a:headEnd type="none" w="med" len="med"/>
            <a:tailEnd type="none" w="med" len="med"/>
          </a:ln>
        </p:spPr>
      </p:cxnSp>
      <p:cxnSp>
        <p:nvCxnSpPr>
          <p:cNvPr id="6159" name="直接连接符 17"/>
          <p:cNvCxnSpPr/>
          <p:nvPr/>
        </p:nvCxnSpPr>
        <p:spPr>
          <a:xfrm>
            <a:off x="1164800" y="3762328"/>
            <a:ext cx="9861130" cy="0"/>
          </a:xfrm>
          <a:prstGeom prst="line">
            <a:avLst/>
          </a:prstGeom>
          <a:ln w="9525" cap="flat" cmpd="sng">
            <a:solidFill>
              <a:schemeClr val="accent2"/>
            </a:solidFill>
            <a:prstDash val="dash"/>
            <a:round/>
            <a:headEnd type="none" w="med" len="med"/>
            <a:tailEnd type="none" w="med" len="med"/>
          </a:ln>
        </p:spPr>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020" y="621711"/>
            <a:ext cx="1610099" cy="1610099"/>
          </a:xfrm>
          <a:prstGeom prst="rect">
            <a:avLst/>
          </a:prstGeom>
        </p:spPr>
      </p:pic>
      <p:sp>
        <p:nvSpPr>
          <p:cNvPr id="2" name="Rectangle 1"/>
          <p:cNvSpPr/>
          <p:nvPr/>
        </p:nvSpPr>
        <p:spPr>
          <a:xfrm>
            <a:off x="5325864" y="5139295"/>
            <a:ext cx="1622425" cy="368300"/>
          </a:xfrm>
          <a:prstGeom prst="rect">
            <a:avLst/>
          </a:prstGeom>
        </p:spPr>
        <p:txBody>
          <a:bodyPr wrap="none">
            <a:spAutoFit/>
          </a:bodyPr>
          <a:lstStyle/>
          <a:p>
            <a:r>
              <a:rPr lang="zh-CN" altLang="en-US" dirty="0">
                <a:solidFill>
                  <a:schemeClr val="accent2"/>
                </a:solidFill>
                <a:latin typeface="微软雅黑" panose="020B0503020204020204" pitchFamily="34" charset="-122"/>
                <a:ea typeface="微软雅黑" panose="020B0503020204020204" pitchFamily="34" charset="-122"/>
              </a:rPr>
              <a:t> 北航软件学院</a:t>
            </a:r>
            <a:endParaRPr lang="en-US" dirty="0"/>
          </a:p>
        </p:txBody>
      </p:sp>
      <p:sp>
        <p:nvSpPr>
          <p:cNvPr id="5" name="Rectangle 4"/>
          <p:cNvSpPr/>
          <p:nvPr/>
        </p:nvSpPr>
        <p:spPr>
          <a:xfrm>
            <a:off x="8039666" y="3919664"/>
            <a:ext cx="1176925" cy="369332"/>
          </a:xfrm>
          <a:prstGeom prst="rect">
            <a:avLst/>
          </a:prstGeom>
        </p:spPr>
        <p:txBody>
          <a:bodyPr wrap="none">
            <a:spAutoFit/>
          </a:bodyPr>
          <a:lstStyle/>
          <a:p>
            <a:r>
              <a:rPr lang="zh-CN" altLang="en-US" b="1" dirty="0">
                <a:solidFill>
                  <a:schemeClr val="accent2"/>
                </a:solidFill>
                <a:latin typeface="微软雅黑" panose="020B0503020204020204" pitchFamily="34" charset="-122"/>
                <a:ea typeface="微软雅黑" panose="020B0503020204020204" pitchFamily="34" charset="-122"/>
                <a:sym typeface="+mn-ea"/>
              </a:rPr>
              <a:t>开篇： 序</a:t>
            </a:r>
            <a:endParaRPr lang="en-US"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spd="slow" advTm="7871">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373" y="1273896"/>
            <a:ext cx="10923799" cy="5729634"/>
          </a:xfrm>
        </p:spPr>
        <p:txBody>
          <a:bodyPr>
            <a:noAutofit/>
          </a:bodyPr>
          <a:lstStyle/>
          <a:p>
            <a:pPr marL="443230" lvl="1" indent="-443230" fontAlgn="base">
              <a:lnSpc>
                <a:spcPct val="150000"/>
              </a:lnSpc>
              <a:spcBef>
                <a:spcPts val="0"/>
              </a:spcBef>
              <a:buClr>
                <a:srgbClr val="183884"/>
              </a:buClr>
              <a:buSzPct val="100000"/>
              <a:buFont typeface="Wingdings" panose="05000000000000000000" pitchFamily="2" charset="2"/>
              <a:buChar char="Q"/>
            </a:pPr>
            <a:r>
              <a:rPr lang="zh-CN" altLang="en-GB" b="1" dirty="0">
                <a:solidFill>
                  <a:srgbClr val="002060"/>
                </a:solidFill>
                <a:cs typeface="Times New Roman" panose="02020603050405020304" pitchFamily="18" charset="0"/>
              </a:rPr>
              <a:t>程序</a:t>
            </a:r>
            <a:r>
              <a:rPr lang="zh-CN" altLang="en-US" b="1" dirty="0">
                <a:solidFill>
                  <a:srgbClr val="002060"/>
                </a:solidFill>
                <a:cs typeface="Times New Roman" panose="02020603050405020304" pitchFamily="18" charset="0"/>
              </a:rPr>
              <a:t>委员会委员</a:t>
            </a:r>
            <a:r>
              <a:rPr lang="en-GB" altLang="zh-CN" b="1" dirty="0">
                <a:solidFill>
                  <a:srgbClr val="002060"/>
                </a:solidFill>
                <a:cs typeface="Times New Roman" panose="02020603050405020304" pitchFamily="18" charset="0"/>
              </a:rPr>
              <a:t>: </a:t>
            </a:r>
            <a:r>
              <a:rPr lang="en-GB" altLang="zh-CN" dirty="0">
                <a:solidFill>
                  <a:srgbClr val="002060"/>
                </a:solidFill>
                <a:cs typeface="Times New Roman" panose="02020603050405020304" pitchFamily="18" charset="0"/>
              </a:rPr>
              <a:t>IJCAI'20</a:t>
            </a:r>
            <a:r>
              <a:rPr lang="zh-CN" altLang="en-GB" dirty="0">
                <a:solidFill>
                  <a:srgbClr val="002060"/>
                </a:solidFill>
                <a:cs typeface="Times New Roman" panose="02020603050405020304" pitchFamily="18" charset="0"/>
              </a:rPr>
              <a:t>，</a:t>
            </a:r>
            <a:r>
              <a:rPr lang="en-GB" altLang="zh-CN" dirty="0">
                <a:solidFill>
                  <a:srgbClr val="002060"/>
                </a:solidFill>
                <a:cs typeface="Times New Roman" panose="02020603050405020304" pitchFamily="18" charset="0"/>
              </a:rPr>
              <a:t>ECAI'20, NASAC'19 (Blockchain Track)</a:t>
            </a:r>
            <a:r>
              <a:rPr lang="zh-CN" altLang="en-US" dirty="0">
                <a:solidFill>
                  <a:srgbClr val="002060"/>
                </a:solidFill>
                <a:cs typeface="Times New Roman" panose="02020603050405020304" pitchFamily="18" charset="0"/>
              </a:rPr>
              <a:t>，载人航天学术大会</a:t>
            </a:r>
            <a:r>
              <a:rPr lang="en-US" altLang="zh-CN" dirty="0">
                <a:solidFill>
                  <a:srgbClr val="002060"/>
                </a:solidFill>
                <a:cs typeface="Times New Roman" panose="02020603050405020304" pitchFamily="18" charset="0"/>
              </a:rPr>
              <a:t>'21</a:t>
            </a:r>
            <a:endParaRPr lang="en-US" altLang="zh-CN"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lang="zh-CN" altLang="en-GB" b="1" dirty="0">
                <a:solidFill>
                  <a:srgbClr val="002060"/>
                </a:solidFill>
                <a:cs typeface="Times New Roman" panose="02020603050405020304" pitchFamily="18" charset="0"/>
              </a:rPr>
              <a:t>国际会议</a:t>
            </a:r>
            <a:r>
              <a:rPr lang="zh-CN" altLang="en-US" b="1" dirty="0">
                <a:solidFill>
                  <a:srgbClr val="002060"/>
                </a:solidFill>
                <a:cs typeface="Times New Roman" panose="02020603050405020304" pitchFamily="18" charset="0"/>
              </a:rPr>
              <a:t>审稿人</a:t>
            </a:r>
            <a:r>
              <a:rPr lang="en-GB" altLang="zh-CN" b="1" dirty="0">
                <a:solidFill>
                  <a:srgbClr val="002060"/>
                </a:solidFill>
                <a:cs typeface="Times New Roman" panose="02020603050405020304" pitchFamily="18" charset="0"/>
              </a:rPr>
              <a:t>: </a:t>
            </a:r>
            <a:r>
              <a:rPr lang="en-GB" altLang="zh-CN" dirty="0">
                <a:solidFill>
                  <a:srgbClr val="002060"/>
                </a:solidFill>
                <a:cs typeface="Times New Roman" panose="02020603050405020304" pitchFamily="18" charset="0"/>
              </a:rPr>
              <a:t>FSEN'21, SETTA'20, TASE'20'19, ISSRE'19, SHE'20'19, ICTAC'17, ICFEM'16, KSE'15, and TASE'14</a:t>
            </a:r>
            <a:endParaRPr lang="en-GB" altLang="zh-CN"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lang="zh-CN" altLang="en-GB" b="1" dirty="0">
                <a:solidFill>
                  <a:srgbClr val="002060"/>
                </a:solidFill>
                <a:cs typeface="Times New Roman" panose="02020603050405020304" pitchFamily="18" charset="0"/>
              </a:rPr>
              <a:t>国际</a:t>
            </a:r>
            <a:r>
              <a:rPr lang="zh-CN" altLang="en-US" b="1" dirty="0">
                <a:solidFill>
                  <a:srgbClr val="002060"/>
                </a:solidFill>
                <a:cs typeface="Times New Roman" panose="02020603050405020304" pitchFamily="18" charset="0"/>
              </a:rPr>
              <a:t>期刊审稿人</a:t>
            </a:r>
            <a:r>
              <a:rPr lang="en-GB" altLang="zh-CN" b="1" dirty="0">
                <a:solidFill>
                  <a:srgbClr val="002060"/>
                </a:solidFill>
                <a:cs typeface="Times New Roman" panose="02020603050405020304" pitchFamily="18" charset="0"/>
              </a:rPr>
              <a:t>: </a:t>
            </a:r>
            <a:r>
              <a:rPr lang="en-GB" altLang="zh-CN" dirty="0">
                <a:solidFill>
                  <a:srgbClr val="002060"/>
                </a:solidFill>
                <a:cs typeface="Times New Roman" panose="02020603050405020304" pitchFamily="18" charset="0"/>
              </a:rPr>
              <a:t>IEEE Transactions on Software Engineering, IEEE Internet of Things Journal, IET Intelligent Transport Systems, Computer Networks, Wireless Networks, Journal of Biomedical and Health Informatics, Applied Clinical Informatics, Chemometrics and Intelligent Laboratory Systems, Frontier of Computer Science.</a:t>
            </a:r>
            <a:endParaRPr lang="en-GB"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zh-CN" altLang="en-US"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zh-CN" altLang="en-US" b="1" dirty="0">
              <a:solidFill>
                <a:srgbClr val="002060"/>
              </a:solidFill>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DD963945-3B01-4F00-A86C-79CC7D874BB7}" type="slidenum">
              <a:rPr lang="zh-CN" altLang="en-US" smtClean="0"/>
              <a:t>10</a:t>
            </a:fld>
            <a:endParaRPr lang="zh-CN" altLang="en-US"/>
          </a:p>
        </p:txBody>
      </p:sp>
      <p:sp>
        <p:nvSpPr>
          <p:cNvPr id="6" name="标题 1"/>
          <p:cNvSpPr>
            <a:spLocks noGrp="1"/>
          </p:cNvSpPr>
          <p:nvPr>
            <p:ph type="title"/>
          </p:nvPr>
        </p:nvSpPr>
        <p:spPr>
          <a:xfrm>
            <a:off x="840117" y="332802"/>
            <a:ext cx="10511768" cy="263429"/>
          </a:xfrm>
        </p:spPr>
        <p:txBody>
          <a:bodyPr vert="horz" lIns="91406" tIns="45703" rIns="91406" bIns="45703" rtlCol="0" anchor="ctr">
            <a:noAutofit/>
          </a:bodyPr>
          <a:lstStyle/>
          <a:p>
            <a:pPr lvl="1" algn="l" rtl="0">
              <a:lnSpc>
                <a:spcPct val="90000"/>
              </a:lnSpc>
              <a:spcBef>
                <a:spcPct val="0"/>
              </a:spcBef>
            </a:pP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科研服务</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1116" y="910808"/>
            <a:ext cx="10923799" cy="5729634"/>
          </a:xfrm>
        </p:spPr>
        <p:txBody>
          <a:bodyPr>
            <a:noAutofit/>
          </a:bodyPr>
          <a:lstStyle/>
          <a:p>
            <a:pPr marL="443230" lvl="1" indent="-443230" fontAlgn="base">
              <a:lnSpc>
                <a:spcPct val="150000"/>
              </a:lnSpc>
              <a:spcBef>
                <a:spcPts val="0"/>
              </a:spcBef>
              <a:buClr>
                <a:srgbClr val="183884"/>
              </a:buClr>
              <a:buSzPct val="100000"/>
              <a:buFont typeface="Wingdings" panose="05000000000000000000" pitchFamily="2" charset="2"/>
              <a:buChar char="Q"/>
            </a:pPr>
            <a:endParaRPr lang="en-US" altLang="zh-CN"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教学情况</a:t>
            </a:r>
            <a:endParaRPr lang="zh-CN" altLang="en-US" sz="2200"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本科核心课程</a:t>
            </a:r>
            <a:endParaRPr lang="en-US" altLang="zh-CN" b="1" dirty="0">
              <a:solidFill>
                <a:srgbClr val="002060"/>
              </a:solidFill>
              <a:cs typeface="Times New Roman" panose="02020603050405020304" pitchFamily="18" charset="0"/>
            </a:endParaRPr>
          </a:p>
          <a:p>
            <a:pPr marL="1357630" lvl="3" indent="-443230" fontAlgn="base">
              <a:lnSpc>
                <a:spcPct val="150000"/>
              </a:lnSpc>
              <a:spcBef>
                <a:spcPts val="0"/>
              </a:spcBef>
              <a:buClr>
                <a:srgbClr val="183884"/>
              </a:buClr>
              <a:buSzPct val="100000"/>
              <a:buFont typeface="Wingdings" panose="05000000000000000000" pitchFamily="2" charset="2"/>
              <a:buChar char="Q"/>
            </a:pPr>
            <a:r>
              <a:rPr lang="en-US" altLang="zh-CN" b="1" dirty="0">
                <a:solidFill>
                  <a:srgbClr val="002060"/>
                </a:solidFill>
                <a:cs typeface="Times New Roman" panose="02020603050405020304" pitchFamily="18" charset="0"/>
              </a:rPr>
              <a:t>Research Writing</a:t>
            </a:r>
            <a:r>
              <a:rPr lang="zh-CN" altLang="en-US" b="1" dirty="0">
                <a:solidFill>
                  <a:srgbClr val="002060"/>
                </a:solidFill>
                <a:cs typeface="Times New Roman" panose="02020603050405020304" pitchFamily="18" charset="0"/>
              </a:rPr>
              <a:t>（大三春季）</a:t>
            </a:r>
            <a:endParaRPr lang="en-US" altLang="zh-CN" b="1" dirty="0">
              <a:solidFill>
                <a:srgbClr val="002060"/>
              </a:solidFill>
              <a:cs typeface="Times New Roman" panose="02020603050405020304" pitchFamily="18" charset="0"/>
            </a:endParaRPr>
          </a:p>
          <a:p>
            <a:pPr marL="1357630" lvl="3"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软件工程基础（大二秋季）</a:t>
            </a:r>
            <a:endParaRPr lang="en-US" altLang="zh-CN" b="1" dirty="0">
              <a:solidFill>
                <a:srgbClr val="002060"/>
              </a:solidFill>
              <a:cs typeface="Times New Roman" panose="02020603050405020304" pitchFamily="18" charset="0"/>
            </a:endParaRPr>
          </a:p>
          <a:p>
            <a:pPr marL="1357630" lvl="3" indent="-443230" fontAlgn="base">
              <a:lnSpc>
                <a:spcPct val="150000"/>
              </a:lnSpc>
              <a:spcBef>
                <a:spcPts val="0"/>
              </a:spcBef>
              <a:buClr>
                <a:srgbClr val="183884"/>
              </a:buClr>
              <a:buSzPct val="100000"/>
              <a:buFont typeface="Wingdings" panose="05000000000000000000" pitchFamily="2" charset="2"/>
              <a:buChar char="Q"/>
            </a:pPr>
            <a:endParaRPr lang="en-US"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研究生核心课程</a:t>
            </a:r>
            <a:endParaRPr lang="en-US" altLang="zh-CN" b="1" dirty="0">
              <a:solidFill>
                <a:srgbClr val="002060"/>
              </a:solidFill>
              <a:cs typeface="Times New Roman" panose="02020603050405020304" pitchFamily="18" charset="0"/>
            </a:endParaRPr>
          </a:p>
          <a:p>
            <a:pPr marL="1357630" lvl="3"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面向对象分析与设计（秋季）</a:t>
            </a:r>
            <a:endParaRPr lang="en-US" altLang="zh-CN" b="1" dirty="0">
              <a:solidFill>
                <a:srgbClr val="002060"/>
              </a:solidFill>
              <a:cs typeface="Times New Roman" panose="02020603050405020304" pitchFamily="18" charset="0"/>
            </a:endParaRPr>
          </a:p>
          <a:p>
            <a:pPr marL="1357630" lvl="3"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软件需求工程（</a:t>
            </a:r>
            <a:r>
              <a:rPr lang="en-US" altLang="zh-CN" b="1" dirty="0">
                <a:solidFill>
                  <a:srgbClr val="002060"/>
                </a:solidFill>
                <a:cs typeface="Times New Roman" panose="02020603050405020304" pitchFamily="18" charset="0"/>
              </a:rPr>
              <a:t>2022</a:t>
            </a:r>
            <a:r>
              <a:rPr lang="zh-CN" altLang="en-US" b="1" dirty="0">
                <a:solidFill>
                  <a:srgbClr val="002060"/>
                </a:solidFill>
                <a:cs typeface="Times New Roman" panose="02020603050405020304" pitchFamily="18" charset="0"/>
              </a:rPr>
              <a:t>春季）</a:t>
            </a:r>
            <a:endParaRPr lang="en-US" altLang="zh-CN" b="1" dirty="0">
              <a:solidFill>
                <a:srgbClr val="002060"/>
              </a:solidFill>
              <a:cs typeface="Times New Roman" panose="02020603050405020304" pitchFamily="18" charset="0"/>
            </a:endParaRPr>
          </a:p>
          <a:p>
            <a:pPr marL="914400" lvl="3" indent="0" fontAlgn="base">
              <a:lnSpc>
                <a:spcPct val="150000"/>
              </a:lnSpc>
              <a:spcBef>
                <a:spcPts val="0"/>
              </a:spcBef>
              <a:buClr>
                <a:srgbClr val="183884"/>
              </a:buClr>
              <a:buSzPct val="100000"/>
              <a:buNone/>
            </a:pPr>
            <a:endParaRPr lang="en-US" altLang="zh-CN"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en-GB"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zh-CN" altLang="en-US"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zh-CN" altLang="en-US" b="1" dirty="0">
              <a:solidFill>
                <a:srgbClr val="002060"/>
              </a:solidFill>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DD963945-3B01-4F00-A86C-79CC7D874BB7}" type="slidenum">
              <a:rPr lang="zh-CN" altLang="en-US" smtClean="0"/>
              <a:t>11</a:t>
            </a:fld>
            <a:endParaRPr lang="zh-CN" altLang="en-US"/>
          </a:p>
        </p:txBody>
      </p:sp>
      <p:sp>
        <p:nvSpPr>
          <p:cNvPr id="6" name="标题 1"/>
          <p:cNvSpPr>
            <a:spLocks noGrp="1"/>
          </p:cNvSpPr>
          <p:nvPr>
            <p:ph type="title"/>
          </p:nvPr>
        </p:nvSpPr>
        <p:spPr>
          <a:xfrm>
            <a:off x="840117" y="332802"/>
            <a:ext cx="10511768" cy="263429"/>
          </a:xfrm>
        </p:spPr>
        <p:txBody>
          <a:bodyPr vert="horz" lIns="91406" tIns="45703" rIns="91406" bIns="45703" rtlCol="0" anchor="ctr">
            <a:noAutofit/>
          </a:bodyPr>
          <a:lstStyle/>
          <a:p>
            <a:pPr lvl="1" algn="l" rtl="0">
              <a:lnSpc>
                <a:spcPct val="90000"/>
              </a:lnSpc>
              <a:spcBef>
                <a:spcPct val="0"/>
              </a:spcBef>
            </a:pP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任课教师</a:t>
            </a: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介绍</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1116" y="910808"/>
            <a:ext cx="10923799" cy="5729634"/>
          </a:xfrm>
        </p:spPr>
        <p:txBody>
          <a:bodyPr>
            <a:noAutofit/>
          </a:bodyPr>
          <a:lstStyle/>
          <a:p>
            <a:pPr marL="443230" lvl="1" indent="-443230" fontAlgn="base">
              <a:lnSpc>
                <a:spcPct val="150000"/>
              </a:lnSpc>
              <a:spcBef>
                <a:spcPts val="0"/>
              </a:spcBef>
              <a:buClr>
                <a:srgbClr val="183884"/>
              </a:buClr>
              <a:buSzPct val="100000"/>
              <a:buFont typeface="Wingdings" panose="05000000000000000000" pitchFamily="2" charset="2"/>
              <a:buChar char="Q"/>
            </a:pPr>
            <a:r>
              <a:rPr lang="en-US" altLang="zh-CN" b="1" dirty="0">
                <a:solidFill>
                  <a:srgbClr val="002060"/>
                </a:solidFill>
                <a:cs typeface="Times New Roman" panose="02020603050405020304" pitchFamily="18" charset="0"/>
              </a:rPr>
              <a:t>2021</a:t>
            </a:r>
            <a:r>
              <a:rPr lang="zh-CN" altLang="en-US" b="1" dirty="0">
                <a:solidFill>
                  <a:srgbClr val="002060"/>
                </a:solidFill>
                <a:cs typeface="Times New Roman" panose="02020603050405020304" pitchFamily="18" charset="0"/>
              </a:rPr>
              <a:t>年人才培养情况</a:t>
            </a:r>
            <a:endParaRPr lang="en-US"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指导</a:t>
            </a:r>
            <a:r>
              <a:rPr lang="en-US" altLang="zh-CN" b="1" dirty="0">
                <a:solidFill>
                  <a:srgbClr val="002060"/>
                </a:solidFill>
                <a:cs typeface="Times New Roman" panose="02020603050405020304" pitchFamily="18" charset="0"/>
              </a:rPr>
              <a:t>2021</a:t>
            </a:r>
            <a:r>
              <a:rPr lang="zh-CN" altLang="en-US" b="1" dirty="0">
                <a:solidFill>
                  <a:srgbClr val="002060"/>
                </a:solidFill>
                <a:cs typeface="Times New Roman" panose="02020603050405020304" pitchFamily="18" charset="0"/>
              </a:rPr>
              <a:t>届本科生暑期社会实践 </a:t>
            </a:r>
            <a:r>
              <a:rPr lang="en-US" altLang="zh-CN" b="1" dirty="0">
                <a:solidFill>
                  <a:srgbClr val="002060"/>
                </a:solidFill>
                <a:cs typeface="Times New Roman" panose="02020603050405020304" pitchFamily="18" charset="0"/>
              </a:rPr>
              <a:t>-</a:t>
            </a:r>
            <a:r>
              <a:rPr lang="zh-CN" altLang="en-US" b="1" dirty="0">
                <a:solidFill>
                  <a:srgbClr val="002060"/>
                </a:solidFill>
                <a:cs typeface="Times New Roman" panose="02020603050405020304" pitchFamily="18" charset="0"/>
              </a:rPr>
              <a:t> </a:t>
            </a:r>
            <a:r>
              <a:rPr lang="en-US" altLang="zh-CN" b="1" dirty="0">
                <a:solidFill>
                  <a:srgbClr val="002060"/>
                </a:solidFill>
                <a:cs typeface="Times New Roman" panose="02020603050405020304" pitchFamily="18" charset="0"/>
              </a:rPr>
              <a:t>3</a:t>
            </a:r>
            <a:r>
              <a:rPr lang="zh-CN" altLang="en-US" b="1" dirty="0">
                <a:solidFill>
                  <a:srgbClr val="002060"/>
                </a:solidFill>
                <a:cs typeface="Times New Roman" panose="02020603050405020304" pitchFamily="18" charset="0"/>
              </a:rPr>
              <a:t>周</a:t>
            </a:r>
            <a:r>
              <a:rPr lang="en-US" altLang="zh-CN" b="1" dirty="0">
                <a:solidFill>
                  <a:srgbClr val="002060"/>
                </a:solidFill>
                <a:cs typeface="Times New Roman" panose="02020603050405020304" pitchFamily="18" charset="0"/>
              </a:rPr>
              <a:t>13</a:t>
            </a:r>
            <a:r>
              <a:rPr lang="zh-CN" altLang="en-US" b="1" dirty="0">
                <a:solidFill>
                  <a:srgbClr val="002060"/>
                </a:solidFill>
                <a:cs typeface="Times New Roman" panose="02020603050405020304" pitchFamily="18" charset="0"/>
              </a:rPr>
              <a:t>人（软件学院、软件工程研究所）</a:t>
            </a:r>
            <a:endParaRPr lang="en-US" altLang="zh-CN" b="1" dirty="0">
              <a:solidFill>
                <a:srgbClr val="002060"/>
              </a:solidFill>
              <a:cs typeface="Times New Roman" panose="02020603050405020304" pitchFamily="18" charset="0"/>
            </a:endParaRPr>
          </a:p>
          <a:p>
            <a:pPr marL="1357630" lvl="3" indent="-443230" fontAlgn="base">
              <a:lnSpc>
                <a:spcPct val="150000"/>
              </a:lnSpc>
              <a:spcBef>
                <a:spcPts val="0"/>
              </a:spcBef>
              <a:buClr>
                <a:srgbClr val="183884"/>
              </a:buClr>
              <a:buSzPct val="100000"/>
              <a:buFont typeface="Wingdings" panose="05000000000000000000" pitchFamily="2" charset="2"/>
              <a:buChar char="Q"/>
            </a:pPr>
            <a:r>
              <a:rPr lang="en-US" altLang="zh-CN" b="1" dirty="0">
                <a:solidFill>
                  <a:srgbClr val="002060"/>
                </a:solidFill>
                <a:cs typeface="Times New Roman" panose="02020603050405020304" pitchFamily="18" charset="0"/>
              </a:rPr>
              <a:t>7</a:t>
            </a:r>
            <a:r>
              <a:rPr lang="zh-CN" altLang="en-US" b="1" dirty="0">
                <a:solidFill>
                  <a:srgbClr val="002060"/>
                </a:solidFill>
                <a:cs typeface="Times New Roman" panose="02020603050405020304" pitchFamily="18" charset="0"/>
              </a:rPr>
              <a:t>个研究性题目，其中</a:t>
            </a:r>
            <a:r>
              <a:rPr lang="en-US" altLang="zh-CN" b="1" dirty="0">
                <a:solidFill>
                  <a:srgbClr val="002060"/>
                </a:solidFill>
                <a:cs typeface="Times New Roman" panose="02020603050405020304" pitchFamily="18" charset="0"/>
              </a:rPr>
              <a:t>6</a:t>
            </a:r>
            <a:r>
              <a:rPr lang="zh-CN" altLang="en-US" b="1" dirty="0">
                <a:solidFill>
                  <a:srgbClr val="002060"/>
                </a:solidFill>
                <a:cs typeface="Times New Roman" panose="02020603050405020304" pitchFamily="18" charset="0"/>
              </a:rPr>
              <a:t>人成功学习并复现顶会论文</a:t>
            </a:r>
            <a:endParaRPr lang="en-US" altLang="zh-CN" b="1" dirty="0">
              <a:solidFill>
                <a:srgbClr val="002060"/>
              </a:solidFill>
              <a:cs typeface="Times New Roman" panose="02020603050405020304" pitchFamily="18" charset="0"/>
            </a:endParaRPr>
          </a:p>
          <a:p>
            <a:pPr marL="1357630" lvl="3" indent="-443230" fontAlgn="base">
              <a:lnSpc>
                <a:spcPct val="150000"/>
              </a:lnSpc>
              <a:spcBef>
                <a:spcPts val="0"/>
              </a:spcBef>
              <a:buClr>
                <a:srgbClr val="183884"/>
              </a:buClr>
              <a:buSzPct val="100000"/>
              <a:buFont typeface="Wingdings" panose="05000000000000000000" pitchFamily="2" charset="2"/>
              <a:buChar char="Q"/>
            </a:pPr>
            <a:r>
              <a:rPr lang="en-US" altLang="zh-CN" b="1" dirty="0">
                <a:solidFill>
                  <a:srgbClr val="002060"/>
                </a:solidFill>
                <a:cs typeface="Times New Roman" panose="02020603050405020304" pitchFamily="18" charset="0"/>
              </a:rPr>
              <a:t>6</a:t>
            </a:r>
            <a:r>
              <a:rPr lang="zh-CN" altLang="en-US" b="1" dirty="0">
                <a:solidFill>
                  <a:srgbClr val="002060"/>
                </a:solidFill>
                <a:cs typeface="Times New Roman" panose="02020603050405020304" pitchFamily="18" charset="0"/>
              </a:rPr>
              <a:t>个工程性题目，其中</a:t>
            </a:r>
            <a:r>
              <a:rPr lang="en-US" altLang="zh-CN" b="1" dirty="0">
                <a:solidFill>
                  <a:srgbClr val="002060"/>
                </a:solidFill>
                <a:cs typeface="Times New Roman" panose="02020603050405020304" pitchFamily="18" charset="0"/>
              </a:rPr>
              <a:t>5</a:t>
            </a:r>
            <a:r>
              <a:rPr lang="zh-CN" altLang="en-US" b="1" dirty="0">
                <a:solidFill>
                  <a:srgbClr val="002060"/>
                </a:solidFill>
                <a:cs typeface="Times New Roman" panose="02020603050405020304" pitchFamily="18" charset="0"/>
              </a:rPr>
              <a:t>人成功扩展并完善实验室现有工具</a:t>
            </a:r>
            <a:r>
              <a:rPr lang="en-US" altLang="zh-CN" b="1" dirty="0">
                <a:solidFill>
                  <a:srgbClr val="002060"/>
                </a:solidFill>
                <a:cs typeface="Times New Roman" panose="02020603050405020304" pitchFamily="18" charset="0"/>
              </a:rPr>
              <a:t>RM2PT</a:t>
            </a:r>
          </a:p>
          <a:p>
            <a:pPr marL="1357630" lvl="3" indent="-443230" fontAlgn="base">
              <a:lnSpc>
                <a:spcPct val="150000"/>
              </a:lnSpc>
              <a:spcBef>
                <a:spcPts val="0"/>
              </a:spcBef>
              <a:buClr>
                <a:srgbClr val="183884"/>
              </a:buClr>
              <a:buSzPct val="100000"/>
              <a:buFont typeface="Wingdings" panose="05000000000000000000" pitchFamily="2" charset="2"/>
              <a:buChar char="Q"/>
            </a:pPr>
            <a:endParaRPr lang="en-US"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指导</a:t>
            </a:r>
            <a:r>
              <a:rPr lang="en-US" altLang="zh-CN" b="1" dirty="0">
                <a:solidFill>
                  <a:srgbClr val="002060"/>
                </a:solidFill>
                <a:cs typeface="Times New Roman" panose="02020603050405020304" pitchFamily="18" charset="0"/>
              </a:rPr>
              <a:t>2021</a:t>
            </a:r>
            <a:r>
              <a:rPr lang="zh-CN" altLang="en-US" b="1" dirty="0">
                <a:solidFill>
                  <a:srgbClr val="002060"/>
                </a:solidFill>
                <a:cs typeface="Times New Roman" panose="02020603050405020304" pitchFamily="18" charset="0"/>
              </a:rPr>
              <a:t>届本科毕业设计</a:t>
            </a:r>
            <a:endParaRPr lang="en-US" altLang="zh-CN" b="1" dirty="0">
              <a:solidFill>
                <a:srgbClr val="002060"/>
              </a:solidFill>
              <a:cs typeface="Times New Roman" panose="02020603050405020304" pitchFamily="18" charset="0"/>
            </a:endParaRPr>
          </a:p>
          <a:p>
            <a:pPr marL="1357630" lvl="3"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包含4名本科生，其中2名留学生，申请专利4项，其中一名学生成功发表服务计算顶级会议文章1篇，获得校级优秀毕业设计并推荐到北京市优秀毕业设计评选，一名学生发表需求工程论文1篇，获得优秀来华本科生毕业生</a:t>
            </a:r>
          </a:p>
          <a:p>
            <a:pPr marL="1357630" lvl="3" indent="-443230" fontAlgn="base">
              <a:lnSpc>
                <a:spcPct val="150000"/>
              </a:lnSpc>
              <a:spcBef>
                <a:spcPts val="0"/>
              </a:spcBef>
              <a:buClr>
                <a:srgbClr val="183884"/>
              </a:buClr>
              <a:buSzPct val="100000"/>
              <a:buFont typeface="Wingdings" panose="05000000000000000000" pitchFamily="2" charset="2"/>
              <a:buChar char="Q"/>
            </a:pPr>
            <a:endParaRPr lang="en-US"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指导</a:t>
            </a:r>
            <a:r>
              <a:rPr lang="en-US" altLang="zh-CN" b="1" dirty="0">
                <a:solidFill>
                  <a:srgbClr val="002060"/>
                </a:solidFill>
                <a:cs typeface="Times New Roman" panose="02020603050405020304" pitchFamily="18" charset="0"/>
              </a:rPr>
              <a:t>2021</a:t>
            </a:r>
            <a:r>
              <a:rPr lang="zh-CN" altLang="en-US" b="1" dirty="0">
                <a:solidFill>
                  <a:srgbClr val="002060"/>
                </a:solidFill>
                <a:cs typeface="Times New Roman" panose="02020603050405020304" pitchFamily="18" charset="0"/>
              </a:rPr>
              <a:t>年科技竞赛</a:t>
            </a:r>
            <a:endParaRPr lang="en-US" altLang="zh-CN" b="1" dirty="0">
              <a:solidFill>
                <a:srgbClr val="002060"/>
              </a:solidFill>
              <a:cs typeface="Times New Roman" panose="02020603050405020304" pitchFamily="18" charset="0"/>
            </a:endParaRPr>
          </a:p>
          <a:p>
            <a:pPr marL="1357630" lvl="3"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获得学院科技竞赛、冯如杯等奖项</a:t>
            </a:r>
            <a:endParaRPr lang="en-US" altLang="zh-CN"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en-GB"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zh-CN" altLang="en-US"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zh-CN" altLang="en-US" b="1" dirty="0">
              <a:solidFill>
                <a:srgbClr val="002060"/>
              </a:solidFill>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DD963945-3B01-4F00-A86C-79CC7D874BB7}" type="slidenum">
              <a:rPr lang="zh-CN" altLang="en-US" smtClean="0"/>
              <a:t>12</a:t>
            </a:fld>
            <a:endParaRPr lang="zh-CN" altLang="en-US"/>
          </a:p>
        </p:txBody>
      </p:sp>
      <p:sp>
        <p:nvSpPr>
          <p:cNvPr id="6" name="标题 1"/>
          <p:cNvSpPr>
            <a:spLocks noGrp="1"/>
          </p:cNvSpPr>
          <p:nvPr>
            <p:ph type="title"/>
          </p:nvPr>
        </p:nvSpPr>
        <p:spPr>
          <a:xfrm>
            <a:off x="840117" y="332802"/>
            <a:ext cx="10511768" cy="263429"/>
          </a:xfrm>
        </p:spPr>
        <p:txBody>
          <a:bodyPr vert="horz" lIns="91406" tIns="45703" rIns="91406" bIns="45703" rtlCol="0" anchor="ctr">
            <a:noAutofit/>
          </a:bodyPr>
          <a:lstStyle/>
          <a:p>
            <a:pPr lvl="1" algn="l" rtl="0">
              <a:lnSpc>
                <a:spcPct val="90000"/>
              </a:lnSpc>
              <a:spcBef>
                <a:spcPct val="0"/>
              </a:spcBef>
            </a:pP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任课教师</a:t>
            </a: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介绍</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10242" name="Oval 5"/>
          <p:cNvSpPr/>
          <p:nvPr/>
        </p:nvSpPr>
        <p:spPr>
          <a:xfrm>
            <a:off x="4060932" y="628084"/>
            <a:ext cx="4140278" cy="4143451"/>
          </a:xfrm>
          <a:prstGeom prst="ellipse">
            <a:avLst/>
          </a:prstGeom>
          <a:solidFill>
            <a:srgbClr val="FFFFFF"/>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0243" name="Freeform 11"/>
          <p:cNvSpPr>
            <a:spLocks noEditPoints="1"/>
          </p:cNvSpPr>
          <p:nvPr/>
        </p:nvSpPr>
        <p:spPr>
          <a:xfrm>
            <a:off x="5593899" y="937533"/>
            <a:ext cx="1152105" cy="1217169"/>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13E6A"/>
          </a:solidFill>
          <a:ln w="9525">
            <a:noFill/>
          </a:ln>
        </p:spPr>
        <p:txBody>
          <a:bodyPr/>
          <a:lstStyle/>
          <a:p>
            <a:endParaRPr lang="zh-CN" altLang="en-US"/>
          </a:p>
        </p:txBody>
      </p:sp>
      <p:sp>
        <p:nvSpPr>
          <p:cNvPr id="10244" name="Line 12"/>
          <p:cNvSpPr/>
          <p:nvPr/>
        </p:nvSpPr>
        <p:spPr>
          <a:xfrm>
            <a:off x="4194234" y="2740276"/>
            <a:ext cx="3807024" cy="0"/>
          </a:xfrm>
          <a:prstGeom prst="line">
            <a:avLst/>
          </a:prstGeom>
          <a:ln w="12700" cap="flat" cmpd="sng">
            <a:solidFill>
              <a:schemeClr val="bg2"/>
            </a:solidFill>
            <a:prstDash val="solid"/>
            <a:round/>
            <a:headEnd type="none" w="med" len="med"/>
            <a:tailEnd type="none" w="med" len="med"/>
          </a:ln>
        </p:spPr>
      </p:sp>
      <p:sp>
        <p:nvSpPr>
          <p:cNvPr id="10245" name="TextBox 77"/>
          <p:cNvSpPr txBox="1"/>
          <p:nvPr/>
        </p:nvSpPr>
        <p:spPr>
          <a:xfrm>
            <a:off x="4586203" y="2865643"/>
            <a:ext cx="3167495" cy="1445260"/>
          </a:xfrm>
          <a:prstGeom prst="rect">
            <a:avLst/>
          </a:prstGeom>
          <a:noFill/>
          <a:ln w="9525">
            <a:noFill/>
          </a:ln>
        </p:spPr>
        <p:txBody>
          <a:bodyPr anchor="t">
            <a:spAutoFit/>
          </a:bodyPr>
          <a:lstStyle/>
          <a:p>
            <a:pPr algn="ctr"/>
            <a:r>
              <a:rPr lang="zh-CN" altLang="en-US" sz="4400" b="1" dirty="0">
                <a:solidFill>
                  <a:srgbClr val="113E6A"/>
                </a:solidFill>
                <a:latin typeface="微软雅黑" panose="020B0503020204020204" pitchFamily="34" charset="-122"/>
                <a:ea typeface="微软雅黑" panose="020B0503020204020204" pitchFamily="34" charset="-122"/>
                <a:sym typeface="+mn-ea"/>
              </a:rPr>
              <a:t>自动化</a:t>
            </a:r>
            <a:endParaRPr lang="en-US" altLang="zh-CN" sz="4400" b="1" dirty="0">
              <a:solidFill>
                <a:srgbClr val="113E6A"/>
              </a:solidFill>
              <a:latin typeface="微软雅黑" panose="020B0503020204020204" pitchFamily="34" charset="-122"/>
              <a:ea typeface="微软雅黑" panose="020B0503020204020204" pitchFamily="34" charset="-122"/>
              <a:sym typeface="+mn-ea"/>
            </a:endParaRPr>
          </a:p>
          <a:p>
            <a:pPr algn="ctr"/>
            <a:r>
              <a:rPr lang="zh-CN" altLang="en-US" sz="4400" b="1" dirty="0">
                <a:solidFill>
                  <a:srgbClr val="113E6A"/>
                </a:solidFill>
                <a:latin typeface="微软雅黑" panose="020B0503020204020204" pitchFamily="34" charset="-122"/>
                <a:ea typeface="微软雅黑" panose="020B0503020204020204" pitchFamily="34" charset="-122"/>
                <a:sym typeface="+mn-ea"/>
              </a:rPr>
              <a:t>软件工程</a:t>
            </a:r>
            <a:endParaRPr lang="zh-CN" altLang="en-US" sz="4400" b="1" dirty="0">
              <a:solidFill>
                <a:srgbClr val="363636"/>
              </a:solidFill>
              <a:latin typeface="微软雅黑" panose="020B0503020204020204" pitchFamily="34" charset="-122"/>
              <a:ea typeface="微软雅黑" panose="020B0503020204020204" pitchFamily="34" charset="-122"/>
            </a:endParaRPr>
          </a:p>
        </p:txBody>
      </p:sp>
      <p:sp>
        <p:nvSpPr>
          <p:cNvPr id="10246" name="Rectangle 14"/>
          <p:cNvSpPr/>
          <p:nvPr/>
        </p:nvSpPr>
        <p:spPr>
          <a:xfrm>
            <a:off x="5631985" y="2256266"/>
            <a:ext cx="923290" cy="400050"/>
          </a:xfrm>
          <a:prstGeom prst="rect">
            <a:avLst/>
          </a:prstGeom>
          <a:noFill/>
          <a:ln w="9525">
            <a:noFill/>
          </a:ln>
        </p:spPr>
        <p:txBody>
          <a:bodyPr wrap="none" lIns="0" tIns="0" rIns="0" bIns="0" anchor="t">
            <a:spAutoFit/>
          </a:bodyPr>
          <a:lstStyle/>
          <a:p>
            <a:r>
              <a:rPr lang="zh-CN" altLang="en-US" sz="2600" dirty="0">
                <a:solidFill>
                  <a:srgbClr val="363636"/>
                </a:solidFill>
                <a:latin typeface="微软雅黑" panose="020B0503020204020204" pitchFamily="34" charset="-122"/>
                <a:ea typeface="微软雅黑" panose="020B0503020204020204" pitchFamily="34" charset="-122"/>
              </a:rPr>
              <a:t>Part </a:t>
            </a:r>
            <a:r>
              <a:rPr lang="en-US" altLang="zh-CN" sz="2600" dirty="0">
                <a:solidFill>
                  <a:srgbClr val="363636"/>
                </a:solidFill>
                <a:latin typeface="微软雅黑" panose="020B0503020204020204" pitchFamily="34" charset="-122"/>
                <a:ea typeface="微软雅黑" panose="020B0503020204020204" pitchFamily="34" charset="-122"/>
              </a:rPr>
              <a:t>4</a:t>
            </a:r>
          </a:p>
        </p:txBody>
      </p:sp>
      <p:sp>
        <p:nvSpPr>
          <p:cNvPr id="10247" name="Oval 39"/>
          <p:cNvSpPr>
            <a:spLocks noChangeAspect="1"/>
          </p:cNvSpPr>
          <p:nvPr/>
        </p:nvSpPr>
        <p:spPr>
          <a:xfrm>
            <a:off x="3000943" y="5553426"/>
            <a:ext cx="172974" cy="158692"/>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0248" name="Oval 40"/>
          <p:cNvSpPr>
            <a:spLocks noChangeAspect="1"/>
          </p:cNvSpPr>
          <p:nvPr/>
        </p:nvSpPr>
        <p:spPr>
          <a:xfrm>
            <a:off x="3000943" y="5989829"/>
            <a:ext cx="172974" cy="158692"/>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0250" name="Oval 42"/>
          <p:cNvSpPr>
            <a:spLocks noChangeAspect="1"/>
          </p:cNvSpPr>
          <p:nvPr/>
        </p:nvSpPr>
        <p:spPr>
          <a:xfrm>
            <a:off x="6776229" y="5553426"/>
            <a:ext cx="158692" cy="158692"/>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0251" name="TextBox 83"/>
          <p:cNvSpPr txBox="1"/>
          <p:nvPr/>
        </p:nvSpPr>
        <p:spPr>
          <a:xfrm>
            <a:off x="3150114" y="5401082"/>
            <a:ext cx="2858045" cy="829945"/>
          </a:xfrm>
          <a:prstGeom prst="rect">
            <a:avLst/>
          </a:prstGeom>
          <a:noFill/>
          <a:ln w="9525">
            <a:noFill/>
          </a:ln>
        </p:spPr>
        <p:txBody>
          <a:bodyPr anchor="t">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软件自动化背景</a:t>
            </a:r>
          </a:p>
          <a:p>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10252" name="TextBox 84"/>
          <p:cNvSpPr txBox="1"/>
          <p:nvPr/>
        </p:nvSpPr>
        <p:spPr>
          <a:xfrm>
            <a:off x="3150114" y="5837485"/>
            <a:ext cx="2858045" cy="460375"/>
          </a:xfrm>
          <a:prstGeom prst="rect">
            <a:avLst/>
          </a:prstGeom>
          <a:noFill/>
          <a:ln w="9525">
            <a:noFill/>
          </a:ln>
        </p:spPr>
        <p:txBody>
          <a:bodyPr anchor="t">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自动化程度</a:t>
            </a:r>
          </a:p>
        </p:txBody>
      </p:sp>
      <p:sp>
        <p:nvSpPr>
          <p:cNvPr id="10255" name="Oval 42"/>
          <p:cNvSpPr>
            <a:spLocks noChangeAspect="1"/>
          </p:cNvSpPr>
          <p:nvPr/>
        </p:nvSpPr>
        <p:spPr>
          <a:xfrm>
            <a:off x="6776229" y="5989829"/>
            <a:ext cx="158692" cy="158692"/>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0256" name="TextBox 88"/>
          <p:cNvSpPr txBox="1"/>
          <p:nvPr/>
        </p:nvSpPr>
        <p:spPr>
          <a:xfrm>
            <a:off x="6925399" y="5401082"/>
            <a:ext cx="2664442" cy="829945"/>
          </a:xfrm>
          <a:prstGeom prst="rect">
            <a:avLst/>
          </a:prstGeom>
          <a:noFill/>
          <a:ln w="9525">
            <a:noFill/>
          </a:ln>
        </p:spPr>
        <p:txBody>
          <a:bodyPr anchor="t">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软件自动化含义</a:t>
            </a:r>
          </a:p>
          <a:p>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10258" name="TextBox 90"/>
          <p:cNvSpPr txBox="1"/>
          <p:nvPr/>
        </p:nvSpPr>
        <p:spPr>
          <a:xfrm>
            <a:off x="6925399" y="5837485"/>
            <a:ext cx="3526932" cy="460375"/>
          </a:xfrm>
          <a:prstGeom prst="rect">
            <a:avLst/>
          </a:prstGeom>
          <a:noFill/>
          <a:ln w="9525">
            <a:noFill/>
          </a:ln>
        </p:spPr>
        <p:txBody>
          <a:bodyPr wrap="square" anchor="t">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关键技术</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337" y="92890"/>
            <a:ext cx="2645416" cy="503002"/>
          </a:xfrm>
          <a:prstGeom prst="rect">
            <a:avLst/>
          </a:prstGeom>
        </p:spPr>
      </p:pic>
    </p:spTree>
  </p:cSld>
  <p:clrMapOvr>
    <a:masterClrMapping/>
  </p:clrMapOvr>
  <p:transition advTm="856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7"/>
          <p:cNvSpPr txBox="1"/>
          <p:nvPr/>
        </p:nvSpPr>
        <p:spPr>
          <a:xfrm>
            <a:off x="1012456" y="177398"/>
            <a:ext cx="2849880" cy="553085"/>
          </a:xfrm>
          <a:prstGeom prst="rect">
            <a:avLst/>
          </a:prstGeom>
          <a:noFill/>
          <a:ln w="9525">
            <a:noFill/>
          </a:ln>
        </p:spPr>
        <p:txBody>
          <a:bodyPr wrap="none"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自动化研究背景</a:t>
            </a:r>
          </a:p>
        </p:txBody>
      </p:sp>
      <p:sp>
        <p:nvSpPr>
          <p:cNvPr id="14339"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4340" name="Line 9"/>
          <p:cNvSpPr/>
          <p:nvPr/>
        </p:nvSpPr>
        <p:spPr>
          <a:xfrm>
            <a:off x="2835829" y="1845252"/>
            <a:ext cx="8456704" cy="0"/>
          </a:xfrm>
          <a:prstGeom prst="line">
            <a:avLst/>
          </a:prstGeom>
          <a:ln w="13" cap="flat" cmpd="sng">
            <a:solidFill>
              <a:srgbClr val="2E2C2C"/>
            </a:solidFill>
            <a:prstDash val="solid"/>
            <a:round/>
            <a:headEnd type="none" w="med" len="med"/>
            <a:tailEnd type="none" w="med" len="med"/>
          </a:ln>
        </p:spPr>
      </p:sp>
      <p:sp>
        <p:nvSpPr>
          <p:cNvPr id="14341" name="TextBox 5"/>
          <p:cNvSpPr txBox="1"/>
          <p:nvPr/>
        </p:nvSpPr>
        <p:spPr>
          <a:xfrm>
            <a:off x="2870741" y="1385045"/>
            <a:ext cx="3792742" cy="429895"/>
          </a:xfrm>
          <a:prstGeom prst="rect">
            <a:avLst/>
          </a:prstGeom>
          <a:noFill/>
          <a:ln w="9525">
            <a:noFill/>
          </a:ln>
        </p:spPr>
        <p:txBody>
          <a:bodyPr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软件复杂度</a:t>
            </a:r>
            <a:endParaRPr kumimoji="0" lang="en-US" altLang="zh-CN" sz="22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14342" name="TextBox 6"/>
          <p:cNvSpPr txBox="1"/>
          <p:nvPr/>
        </p:nvSpPr>
        <p:spPr>
          <a:xfrm>
            <a:off x="2862806" y="1896034"/>
            <a:ext cx="8429727" cy="368300"/>
          </a:xfrm>
          <a:prstGeom prst="rect">
            <a:avLst/>
          </a:prstGeom>
          <a:noFill/>
          <a:ln w="9525">
            <a:noFill/>
          </a:ln>
        </p:spPr>
        <p:txBody>
          <a:bodyPr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人机物深度融合，导致软件功能日趋复杂、规模越来越大、不确定性增加</a:t>
            </a:r>
          </a:p>
        </p:txBody>
      </p:sp>
      <p:sp>
        <p:nvSpPr>
          <p:cNvPr id="14343" name="Freeform 8"/>
          <p:cNvSpPr/>
          <p:nvPr/>
        </p:nvSpPr>
        <p:spPr>
          <a:xfrm>
            <a:off x="2404186" y="1688148"/>
            <a:ext cx="269777" cy="312623"/>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4344" name="Line 9"/>
          <p:cNvSpPr/>
          <p:nvPr/>
        </p:nvSpPr>
        <p:spPr>
          <a:xfrm>
            <a:off x="2835829" y="5445978"/>
            <a:ext cx="8456704" cy="0"/>
          </a:xfrm>
          <a:prstGeom prst="line">
            <a:avLst/>
          </a:prstGeom>
          <a:ln w="13" cap="flat" cmpd="sng">
            <a:solidFill>
              <a:srgbClr val="2E2C2C"/>
            </a:solidFill>
            <a:prstDash val="solid"/>
            <a:round/>
            <a:headEnd type="none" w="med" len="med"/>
            <a:tailEnd type="none" w="med" len="med"/>
          </a:ln>
        </p:spPr>
      </p:sp>
      <p:sp>
        <p:nvSpPr>
          <p:cNvPr id="14345" name="TextBox 9"/>
          <p:cNvSpPr txBox="1"/>
          <p:nvPr/>
        </p:nvSpPr>
        <p:spPr>
          <a:xfrm>
            <a:off x="2870741" y="4987357"/>
            <a:ext cx="3562638" cy="429895"/>
          </a:xfrm>
          <a:prstGeom prst="rect">
            <a:avLst/>
          </a:prstGeom>
          <a:noFill/>
          <a:ln w="9525">
            <a:noFill/>
          </a:ln>
        </p:spPr>
        <p:txBody>
          <a:bodyPr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自动化技术</a:t>
            </a:r>
            <a:endParaRPr kumimoji="0" lang="en-US" altLang="zh-CN" sz="22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14346" name="TextBox 10"/>
          <p:cNvSpPr txBox="1"/>
          <p:nvPr/>
        </p:nvSpPr>
        <p:spPr>
          <a:xfrm>
            <a:off x="2862806" y="5498346"/>
            <a:ext cx="8429727" cy="368300"/>
          </a:xfrm>
          <a:prstGeom prst="rect">
            <a:avLst/>
          </a:prstGeom>
          <a:noFill/>
          <a:ln w="9525">
            <a:noFill/>
          </a:ln>
        </p:spPr>
        <p:txBody>
          <a:bodyPr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提高软件开发自动化程度，缩短研发周期、提高软件质量</a:t>
            </a:r>
          </a:p>
        </p:txBody>
      </p:sp>
      <p:sp>
        <p:nvSpPr>
          <p:cNvPr id="14347" name="Freeform 8"/>
          <p:cNvSpPr/>
          <p:nvPr/>
        </p:nvSpPr>
        <p:spPr>
          <a:xfrm>
            <a:off x="2404186" y="5290459"/>
            <a:ext cx="269777" cy="312623"/>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4348" name="Line 9"/>
          <p:cNvSpPr/>
          <p:nvPr/>
        </p:nvSpPr>
        <p:spPr>
          <a:xfrm>
            <a:off x="4095845" y="3605149"/>
            <a:ext cx="7196688" cy="0"/>
          </a:xfrm>
          <a:prstGeom prst="line">
            <a:avLst/>
          </a:prstGeom>
          <a:ln w="13" cap="flat" cmpd="sng">
            <a:solidFill>
              <a:srgbClr val="2E2C2C"/>
            </a:solidFill>
            <a:prstDash val="solid"/>
            <a:round/>
            <a:headEnd type="none" w="med" len="med"/>
            <a:tailEnd type="none" w="med" len="med"/>
          </a:ln>
        </p:spPr>
      </p:sp>
      <p:sp>
        <p:nvSpPr>
          <p:cNvPr id="14349" name="TextBox 14"/>
          <p:cNvSpPr txBox="1"/>
          <p:nvPr/>
        </p:nvSpPr>
        <p:spPr>
          <a:xfrm>
            <a:off x="4079976" y="3146528"/>
            <a:ext cx="3680070" cy="429895"/>
          </a:xfrm>
          <a:prstGeom prst="rect">
            <a:avLst/>
          </a:prstGeom>
          <a:noFill/>
          <a:ln w="9525">
            <a:noFill/>
          </a:ln>
        </p:spPr>
        <p:txBody>
          <a:bodyPr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软件生产效率低、质量欠佳</a:t>
            </a:r>
            <a:endParaRPr kumimoji="0" lang="en-US" altLang="zh-CN" sz="22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14350" name="TextBox 15"/>
          <p:cNvSpPr txBox="1"/>
          <p:nvPr/>
        </p:nvSpPr>
        <p:spPr>
          <a:xfrm>
            <a:off x="4072040" y="3655930"/>
            <a:ext cx="7220493" cy="368300"/>
          </a:xfrm>
          <a:prstGeom prst="rect">
            <a:avLst/>
          </a:prstGeom>
          <a:noFill/>
          <a:ln w="9525">
            <a:noFill/>
          </a:ln>
        </p:spPr>
        <p:txBody>
          <a:bodyPr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软件开发主要依靠人力、费时低效</a:t>
            </a:r>
          </a:p>
        </p:txBody>
      </p:sp>
      <p:sp>
        <p:nvSpPr>
          <p:cNvPr id="14351" name="Freeform 8"/>
          <p:cNvSpPr/>
          <p:nvPr/>
        </p:nvSpPr>
        <p:spPr>
          <a:xfrm>
            <a:off x="3607073" y="3448043"/>
            <a:ext cx="271363" cy="312624"/>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4352" name="Oval 6"/>
          <p:cNvSpPr/>
          <p:nvPr/>
        </p:nvSpPr>
        <p:spPr>
          <a:xfrm>
            <a:off x="1180670" y="1307287"/>
            <a:ext cx="1075933" cy="1075933"/>
          </a:xfrm>
          <a:prstGeom prst="ellipse">
            <a:avLst/>
          </a:prstGeom>
          <a:solidFill>
            <a:srgbClr val="DFDFE1"/>
          </a:solidFill>
          <a:ln w="9525">
            <a:noFill/>
          </a:ln>
        </p:spPr>
        <p:txBody>
          <a:bodyPr anchor="t"/>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endParaRPr>
          </a:p>
        </p:txBody>
      </p:sp>
      <p:sp>
        <p:nvSpPr>
          <p:cNvPr id="14353" name="Oval 7"/>
          <p:cNvSpPr/>
          <p:nvPr/>
        </p:nvSpPr>
        <p:spPr>
          <a:xfrm>
            <a:off x="1271125" y="1397741"/>
            <a:ext cx="896610" cy="895024"/>
          </a:xfrm>
          <a:prstGeom prst="ellipse">
            <a:avLst/>
          </a:prstGeom>
          <a:solidFill>
            <a:srgbClr val="113E6A"/>
          </a:solidFill>
          <a:ln w="9525">
            <a:noFill/>
          </a:ln>
        </p:spPr>
        <p:txBody>
          <a:bodyPr anchor="t"/>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endParaRPr>
          </a:p>
        </p:txBody>
      </p:sp>
      <p:sp>
        <p:nvSpPr>
          <p:cNvPr id="14354" name="TextBox 19"/>
          <p:cNvSpPr txBox="1"/>
          <p:nvPr/>
        </p:nvSpPr>
        <p:spPr>
          <a:xfrm>
            <a:off x="1271125" y="1521520"/>
            <a:ext cx="901371" cy="645160"/>
          </a:xfrm>
          <a:prstGeom prst="rect">
            <a:avLst/>
          </a:prstGeom>
          <a:noFill/>
          <a:ln w="9525">
            <a:noFill/>
          </a:ln>
        </p:spPr>
        <p:txBody>
          <a:bodyPr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01</a:t>
            </a:r>
          </a:p>
        </p:txBody>
      </p:sp>
      <p:sp>
        <p:nvSpPr>
          <p:cNvPr id="14355" name="Oval 6"/>
          <p:cNvSpPr/>
          <p:nvPr/>
        </p:nvSpPr>
        <p:spPr>
          <a:xfrm>
            <a:off x="1180670" y="4908011"/>
            <a:ext cx="1075933" cy="1075933"/>
          </a:xfrm>
          <a:prstGeom prst="ellipse">
            <a:avLst/>
          </a:prstGeom>
          <a:solidFill>
            <a:srgbClr val="DFDFE1"/>
          </a:solidFill>
          <a:ln w="9525">
            <a:noFill/>
          </a:ln>
        </p:spPr>
        <p:txBody>
          <a:bodyPr anchor="t"/>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endParaRPr>
          </a:p>
        </p:txBody>
      </p:sp>
      <p:sp>
        <p:nvSpPr>
          <p:cNvPr id="14356" name="Oval 7"/>
          <p:cNvSpPr/>
          <p:nvPr/>
        </p:nvSpPr>
        <p:spPr>
          <a:xfrm>
            <a:off x="1271125" y="4998466"/>
            <a:ext cx="896610" cy="895024"/>
          </a:xfrm>
          <a:prstGeom prst="ellipse">
            <a:avLst/>
          </a:prstGeom>
          <a:solidFill>
            <a:srgbClr val="113E6A"/>
          </a:solidFill>
          <a:ln w="9525">
            <a:noFill/>
          </a:ln>
        </p:spPr>
        <p:txBody>
          <a:bodyPr anchor="t"/>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endParaRPr>
          </a:p>
        </p:txBody>
      </p:sp>
      <p:sp>
        <p:nvSpPr>
          <p:cNvPr id="14357" name="Oval 6"/>
          <p:cNvSpPr/>
          <p:nvPr/>
        </p:nvSpPr>
        <p:spPr>
          <a:xfrm>
            <a:off x="2420056" y="3067182"/>
            <a:ext cx="1075933" cy="1075933"/>
          </a:xfrm>
          <a:prstGeom prst="ellipse">
            <a:avLst/>
          </a:prstGeom>
          <a:solidFill>
            <a:srgbClr val="DFDFE1"/>
          </a:solidFill>
          <a:ln w="9525">
            <a:noFill/>
          </a:ln>
        </p:spPr>
        <p:txBody>
          <a:bodyPr anchor="t"/>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endParaRPr>
          </a:p>
        </p:txBody>
      </p:sp>
      <p:sp>
        <p:nvSpPr>
          <p:cNvPr id="14358" name="Oval 7"/>
          <p:cNvSpPr/>
          <p:nvPr/>
        </p:nvSpPr>
        <p:spPr>
          <a:xfrm>
            <a:off x="2510510" y="3157637"/>
            <a:ext cx="895024" cy="895024"/>
          </a:xfrm>
          <a:prstGeom prst="ellipse">
            <a:avLst/>
          </a:prstGeom>
          <a:solidFill>
            <a:srgbClr val="113E6A"/>
          </a:solidFill>
          <a:ln w="9525">
            <a:noFill/>
          </a:ln>
        </p:spPr>
        <p:txBody>
          <a:bodyPr anchor="t"/>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endParaRPr>
          </a:p>
        </p:txBody>
      </p:sp>
      <p:sp>
        <p:nvSpPr>
          <p:cNvPr id="14359" name="TextBox 24"/>
          <p:cNvSpPr txBox="1"/>
          <p:nvPr/>
        </p:nvSpPr>
        <p:spPr>
          <a:xfrm>
            <a:off x="2502576" y="3314742"/>
            <a:ext cx="901371" cy="645160"/>
          </a:xfrm>
          <a:prstGeom prst="rect">
            <a:avLst/>
          </a:prstGeom>
          <a:noFill/>
          <a:ln w="9525">
            <a:noFill/>
          </a:ln>
        </p:spPr>
        <p:txBody>
          <a:bodyPr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02</a:t>
            </a:r>
          </a:p>
        </p:txBody>
      </p:sp>
      <p:sp>
        <p:nvSpPr>
          <p:cNvPr id="14360" name="TextBox 25"/>
          <p:cNvSpPr txBox="1"/>
          <p:nvPr/>
        </p:nvSpPr>
        <p:spPr>
          <a:xfrm>
            <a:off x="1258429" y="5130180"/>
            <a:ext cx="901371" cy="645160"/>
          </a:xfrm>
          <a:prstGeom prst="rect">
            <a:avLst/>
          </a:prstGeom>
          <a:noFill/>
          <a:ln w="9525">
            <a:noFill/>
          </a:ln>
        </p:spPr>
        <p:txBody>
          <a:bodyPr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03</a:t>
            </a:r>
          </a:p>
        </p:txBody>
      </p:sp>
    </p:spTree>
  </p:cSld>
  <p:clrMapOvr>
    <a:masterClrMapping/>
  </p:clrMapOvr>
  <p:transition spd="slow" advTm="3804">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56" y="177398"/>
            <a:ext cx="309880" cy="553085"/>
          </a:xfrm>
          <a:prstGeom prst="rect">
            <a:avLst/>
          </a:prstGeom>
          <a:noFill/>
          <a:ln w="9525">
            <a:noFill/>
          </a:ln>
        </p:spPr>
        <p:txBody>
          <a:bodyPr wrap="none" anchor="t">
            <a:spAutoFit/>
          </a:bodyPr>
          <a:lstStyle/>
          <a:p>
            <a:endParaRPr lang="zh-CN" altLang="en-US" sz="3000" b="1" dirty="0">
              <a:solidFill>
                <a:schemeClr val="accent1"/>
              </a:solidFill>
              <a:latin typeface="微软雅黑" panose="020B0503020204020204" pitchFamily="34" charset="-122"/>
              <a:ea typeface="微软雅黑" panose="020B0503020204020204" pitchFamily="34" charset="-122"/>
            </a:endParaRPr>
          </a:p>
        </p:txBody>
      </p:sp>
      <p:sp>
        <p:nvSpPr>
          <p:cNvPr id="31747"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31748" name="TextBox 4"/>
          <p:cNvSpPr txBox="1"/>
          <p:nvPr/>
        </p:nvSpPr>
        <p:spPr>
          <a:xfrm>
            <a:off x="5733212" y="1733187"/>
            <a:ext cx="5698635" cy="368300"/>
          </a:xfrm>
          <a:prstGeom prst="rect">
            <a:avLst/>
          </a:prstGeom>
          <a:noFill/>
          <a:ln w="9525">
            <a:noFill/>
          </a:ln>
        </p:spPr>
        <p:txBody>
          <a:bodyPr anchor="t">
            <a:spAutoFit/>
          </a:bodyPr>
          <a:lstStyle/>
          <a:p>
            <a:r>
              <a:rPr lang="zh-CN" altLang="en-US" dirty="0">
                <a:solidFill>
                  <a:srgbClr val="FF0000"/>
                </a:solidFill>
                <a:latin typeface="微软雅黑" panose="020B0503020204020204" pitchFamily="34" charset="-122"/>
                <a:ea typeface="微软雅黑" panose="020B0503020204020204" pitchFamily="34" charset="-122"/>
              </a:rPr>
              <a:t>尽可能</a:t>
            </a:r>
            <a:r>
              <a:rPr lang="zh-CN" altLang="en-US" dirty="0">
                <a:solidFill>
                  <a:schemeClr val="accent1"/>
                </a:solidFill>
                <a:latin typeface="微软雅黑" panose="020B0503020204020204" pitchFamily="34" charset="-122"/>
                <a:ea typeface="微软雅黑" panose="020B0503020204020204" pitchFamily="34" charset="-122"/>
              </a:rPr>
              <a:t>借助软件自动化系统及工具，实现</a:t>
            </a:r>
            <a:r>
              <a:rPr lang="zh-CN" altLang="en-US" dirty="0">
                <a:solidFill>
                  <a:srgbClr val="FF0000"/>
                </a:solidFill>
                <a:latin typeface="微软雅黑" panose="020B0503020204020204" pitchFamily="34" charset="-122"/>
                <a:ea typeface="微软雅黑" panose="020B0503020204020204" pitchFamily="34" charset="-122"/>
              </a:rPr>
              <a:t>软件开发</a:t>
            </a:r>
          </a:p>
        </p:txBody>
      </p:sp>
      <p:sp>
        <p:nvSpPr>
          <p:cNvPr id="31749" name="Freeform 14"/>
          <p:cNvSpPr/>
          <p:nvPr/>
        </p:nvSpPr>
        <p:spPr>
          <a:xfrm>
            <a:off x="4337471" y="1493993"/>
            <a:ext cx="1112431" cy="1110845"/>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endParaRPr lang="zh-CN" altLang="en-US"/>
          </a:p>
        </p:txBody>
      </p:sp>
      <p:sp>
        <p:nvSpPr>
          <p:cNvPr id="31750" name="TextBox 6"/>
          <p:cNvSpPr txBox="1"/>
          <p:nvPr/>
        </p:nvSpPr>
        <p:spPr>
          <a:xfrm>
            <a:off x="4415229" y="1647925"/>
            <a:ext cx="1099737" cy="706755"/>
          </a:xfrm>
          <a:prstGeom prst="rect">
            <a:avLst/>
          </a:prstGeom>
          <a:noFill/>
          <a:ln w="9525">
            <a:noFill/>
          </a:ln>
        </p:spPr>
        <p:txBody>
          <a:bodyPr anchor="t">
            <a:spAutoFit/>
          </a:bodyPr>
          <a:lstStyle/>
          <a:p>
            <a:pPr algn="ctr"/>
            <a:r>
              <a:rPr lang="zh-CN" altLang="en-US" sz="2000" dirty="0">
                <a:solidFill>
                  <a:schemeClr val="accent2"/>
                </a:solidFill>
                <a:latin typeface="微软雅黑" panose="020B0503020204020204" pitchFamily="34" charset="-122"/>
                <a:ea typeface="微软雅黑" panose="020B0503020204020204" pitchFamily="34" charset="-122"/>
              </a:rPr>
              <a:t>广义</a:t>
            </a:r>
            <a:endParaRPr lang="en-US" altLang="zh-CN" sz="2000" dirty="0">
              <a:solidFill>
                <a:schemeClr val="accent2"/>
              </a:solidFill>
              <a:latin typeface="微软雅黑" panose="020B0503020204020204" pitchFamily="34" charset="-122"/>
              <a:ea typeface="微软雅黑" panose="020B0503020204020204" pitchFamily="34" charset="-122"/>
            </a:endParaRPr>
          </a:p>
          <a:p>
            <a:pPr algn="ctr"/>
            <a:r>
              <a:rPr lang="zh-CN" altLang="en-US" sz="2000" dirty="0">
                <a:solidFill>
                  <a:schemeClr val="accent2"/>
                </a:solidFill>
                <a:latin typeface="微软雅黑" panose="020B0503020204020204" pitchFamily="34" charset="-122"/>
                <a:ea typeface="微软雅黑" panose="020B0503020204020204" pitchFamily="34" charset="-122"/>
              </a:rPr>
              <a:t>理解</a:t>
            </a:r>
          </a:p>
        </p:txBody>
      </p:sp>
      <p:sp>
        <p:nvSpPr>
          <p:cNvPr id="31751" name="TextBox 7"/>
          <p:cNvSpPr txBox="1"/>
          <p:nvPr/>
        </p:nvSpPr>
        <p:spPr>
          <a:xfrm>
            <a:off x="5692472" y="4580708"/>
            <a:ext cx="6245436" cy="368300"/>
          </a:xfrm>
          <a:prstGeom prst="rect">
            <a:avLst/>
          </a:prstGeom>
          <a:noFill/>
          <a:ln w="9525">
            <a:noFill/>
          </a:ln>
        </p:spPr>
        <p:txBody>
          <a:bodyPr wrap="square" anchor="t">
            <a:spAutoFit/>
          </a:bodyPr>
          <a:lstStyle/>
          <a:p>
            <a:r>
              <a:rPr lang="zh-CN" altLang="en-US" dirty="0">
                <a:solidFill>
                  <a:schemeClr val="accent1"/>
                </a:solidFill>
                <a:latin typeface="微软雅黑" panose="020B0503020204020204" pitchFamily="34" charset="-122"/>
                <a:ea typeface="微软雅黑" panose="020B0503020204020204" pitchFamily="34" charset="-122"/>
              </a:rPr>
              <a:t>从形式的</a:t>
            </a:r>
            <a:r>
              <a:rPr lang="zh-CN" altLang="en-US" dirty="0">
                <a:solidFill>
                  <a:srgbClr val="FF0000"/>
                </a:solidFill>
                <a:latin typeface="微软雅黑" panose="020B0503020204020204" pitchFamily="34" charset="-122"/>
                <a:ea typeface="微软雅黑" panose="020B0503020204020204" pitchFamily="34" charset="-122"/>
              </a:rPr>
              <a:t>软件功能规则说明</a:t>
            </a:r>
            <a:r>
              <a:rPr lang="zh-CN" altLang="en-US" dirty="0">
                <a:solidFill>
                  <a:schemeClr val="accent1"/>
                </a:solidFill>
                <a:latin typeface="微软雅黑" panose="020B0503020204020204" pitchFamily="34" charset="-122"/>
                <a:ea typeface="微软雅黑" panose="020B0503020204020204" pitchFamily="34" charset="-122"/>
              </a:rPr>
              <a:t>到</a:t>
            </a:r>
            <a:r>
              <a:rPr lang="zh-CN" altLang="en-US" dirty="0">
                <a:solidFill>
                  <a:srgbClr val="FF0000"/>
                </a:solidFill>
                <a:latin typeface="微软雅黑" panose="020B0503020204020204" pitchFamily="34" charset="-122"/>
                <a:ea typeface="微软雅黑" panose="020B0503020204020204" pitchFamily="34" charset="-122"/>
              </a:rPr>
              <a:t>可执行代码</a:t>
            </a:r>
            <a:r>
              <a:rPr lang="zh-CN" altLang="en-US" dirty="0">
                <a:solidFill>
                  <a:schemeClr val="accent1"/>
                </a:solidFill>
                <a:latin typeface="微软雅黑" panose="020B0503020204020204" pitchFamily="34" charset="-122"/>
                <a:ea typeface="微软雅黑" panose="020B0503020204020204" pitchFamily="34" charset="-122"/>
              </a:rPr>
              <a:t>这一过程的自动化</a:t>
            </a:r>
          </a:p>
        </p:txBody>
      </p:sp>
      <p:sp>
        <p:nvSpPr>
          <p:cNvPr id="31752" name="Freeform 14"/>
          <p:cNvSpPr/>
          <p:nvPr/>
        </p:nvSpPr>
        <p:spPr>
          <a:xfrm>
            <a:off x="4334303" y="4305377"/>
            <a:ext cx="1112431" cy="1110845"/>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endParaRPr lang="zh-CN" altLang="en-US"/>
          </a:p>
        </p:txBody>
      </p:sp>
      <p:sp>
        <p:nvSpPr>
          <p:cNvPr id="31753" name="TextBox 9"/>
          <p:cNvSpPr txBox="1"/>
          <p:nvPr/>
        </p:nvSpPr>
        <p:spPr>
          <a:xfrm>
            <a:off x="4412061" y="4521199"/>
            <a:ext cx="1099737" cy="706755"/>
          </a:xfrm>
          <a:prstGeom prst="rect">
            <a:avLst/>
          </a:prstGeom>
          <a:noFill/>
          <a:ln w="9525">
            <a:noFill/>
          </a:ln>
        </p:spPr>
        <p:txBody>
          <a:bodyPr anchor="t">
            <a:spAutoFit/>
          </a:bodyPr>
          <a:lstStyle/>
          <a:p>
            <a:pPr algn="ctr"/>
            <a:r>
              <a:rPr lang="zh-CN" altLang="en-US" sz="2000" dirty="0">
                <a:solidFill>
                  <a:schemeClr val="accent2"/>
                </a:solidFill>
                <a:latin typeface="微软雅黑" panose="020B0503020204020204" pitchFamily="34" charset="-122"/>
                <a:ea typeface="微软雅黑" panose="020B0503020204020204" pitchFamily="34" charset="-122"/>
              </a:rPr>
              <a:t>狭义</a:t>
            </a:r>
            <a:endParaRPr lang="en-US" altLang="zh-CN" sz="2000" dirty="0">
              <a:solidFill>
                <a:schemeClr val="accent2"/>
              </a:solidFill>
              <a:latin typeface="微软雅黑" panose="020B0503020204020204" pitchFamily="34" charset="-122"/>
              <a:ea typeface="微软雅黑" panose="020B0503020204020204" pitchFamily="34" charset="-122"/>
            </a:endParaRPr>
          </a:p>
          <a:p>
            <a:pPr algn="ctr"/>
            <a:r>
              <a:rPr lang="zh-CN" altLang="en-US" sz="2000" dirty="0">
                <a:solidFill>
                  <a:schemeClr val="accent2"/>
                </a:solidFill>
                <a:latin typeface="微软雅黑" panose="020B0503020204020204" pitchFamily="34" charset="-122"/>
                <a:ea typeface="微软雅黑" panose="020B0503020204020204" pitchFamily="34" charset="-122"/>
              </a:rPr>
              <a:t>理解</a:t>
            </a:r>
          </a:p>
        </p:txBody>
      </p:sp>
      <p:pic>
        <p:nvPicPr>
          <p:cNvPr id="31757" name="Picture 2" descr="F:\快盘\商务图片\png\903642_153949082_2.png"/>
          <p:cNvPicPr>
            <a:picLocks noChangeAspect="1"/>
          </p:cNvPicPr>
          <p:nvPr/>
        </p:nvPicPr>
        <p:blipFill>
          <a:blip r:embed="rId2" cstate="print"/>
          <a:srcRect l="8713" t="11568" r="13959" b="7668"/>
          <a:stretch>
            <a:fillRect/>
          </a:stretch>
        </p:blipFill>
        <p:spPr>
          <a:xfrm>
            <a:off x="554629" y="1647925"/>
            <a:ext cx="3311905" cy="4048236"/>
          </a:xfrm>
          <a:prstGeom prst="rect">
            <a:avLst/>
          </a:prstGeom>
          <a:noFill/>
          <a:ln w="9525">
            <a:noFill/>
          </a:ln>
        </p:spPr>
      </p:pic>
      <p:sp>
        <p:nvSpPr>
          <p:cNvPr id="14" name="TextBox 27"/>
          <p:cNvSpPr txBox="1"/>
          <p:nvPr/>
        </p:nvSpPr>
        <p:spPr>
          <a:xfrm>
            <a:off x="1002205" y="186865"/>
            <a:ext cx="2849880" cy="553085"/>
          </a:xfrm>
          <a:prstGeom prst="rect">
            <a:avLst/>
          </a:prstGeom>
          <a:noFill/>
          <a:ln w="9525">
            <a:noFill/>
          </a:ln>
        </p:spPr>
        <p:txBody>
          <a:bodyPr wrap="none"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软件自动化含义</a:t>
            </a:r>
          </a:p>
        </p:txBody>
      </p:sp>
      <p:sp>
        <p:nvSpPr>
          <p:cNvPr id="15" name="TextBox 7"/>
          <p:cNvSpPr txBox="1"/>
          <p:nvPr/>
        </p:nvSpPr>
        <p:spPr>
          <a:xfrm>
            <a:off x="5733212" y="2572819"/>
            <a:ext cx="5698635" cy="1322070"/>
          </a:xfrm>
          <a:prstGeom prst="rect">
            <a:avLst/>
          </a:prstGeom>
          <a:noFill/>
          <a:ln w="9525">
            <a:noFill/>
          </a:ln>
        </p:spPr>
        <p:txBody>
          <a:bodyPr anchor="t">
            <a:spAutoFit/>
          </a:bodyPr>
          <a:lstStyle/>
          <a:p>
            <a:pPr marL="285750" indent="-285750">
              <a:buFont typeface="Arial" panose="020B0604020202020204" pitchFamily="34" charset="0"/>
              <a:buChar char="•"/>
            </a:pPr>
            <a:r>
              <a:rPr lang="zh-CN" altLang="en-US" sz="1600" dirty="0">
                <a:solidFill>
                  <a:schemeClr val="accent1"/>
                </a:solidFill>
                <a:latin typeface="微软雅黑" panose="020B0503020204020204" pitchFamily="34" charset="-122"/>
                <a:ea typeface="微软雅黑" panose="020B0503020204020204" pitchFamily="34" charset="-122"/>
              </a:rPr>
              <a:t>尽可能：自动化程度</a:t>
            </a:r>
            <a:endParaRPr lang="en-US" altLang="zh-CN" sz="1600" dirty="0">
              <a:solidFill>
                <a:schemeClr val="accent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solidFill>
                <a:schemeClr val="accent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accent1"/>
                </a:solidFill>
                <a:latin typeface="微软雅黑" panose="020B0503020204020204" pitchFamily="34" charset="-122"/>
                <a:ea typeface="微软雅黑" panose="020B0503020204020204" pitchFamily="34" charset="-122"/>
              </a:rPr>
              <a:t>软件开发</a:t>
            </a:r>
            <a:r>
              <a:rPr lang="zh-CN" altLang="en-US" sz="1600" dirty="0">
                <a:solidFill>
                  <a:schemeClr val="accent1"/>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（全生命周期）</a:t>
            </a:r>
            <a:r>
              <a:rPr lang="zh-CN" altLang="en-US" sz="1600" dirty="0">
                <a:solidFill>
                  <a:schemeClr val="accent1"/>
                </a:solidFill>
                <a:latin typeface="微软雅黑" panose="020B0503020204020204" pitchFamily="34" charset="-122"/>
                <a:ea typeface="微软雅黑" panose="020B0503020204020204" pitchFamily="34" charset="-122"/>
              </a:rPr>
              <a:t>从非形式描述，经形式的软件功能规格说明，设计规格说明，到可执行的程序代码，调试，及至确认，交付使用的全过程</a:t>
            </a:r>
          </a:p>
        </p:txBody>
      </p:sp>
    </p:spTree>
  </p:cSld>
  <p:clrMapOvr>
    <a:masterClrMapping/>
  </p:clrMapOvr>
  <p:transition spd="slow" advTm="3804">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7"/>
          <p:cNvSpPr txBox="1"/>
          <p:nvPr/>
        </p:nvSpPr>
        <p:spPr>
          <a:xfrm>
            <a:off x="1012456" y="177398"/>
            <a:ext cx="2468880" cy="553085"/>
          </a:xfrm>
          <a:prstGeom prst="rect">
            <a:avLst/>
          </a:prstGeom>
          <a:noFill/>
          <a:ln w="9525">
            <a:noFill/>
          </a:ln>
        </p:spPr>
        <p:txBody>
          <a:bodyPr wrap="none"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软件生命周期</a:t>
            </a:r>
          </a:p>
        </p:txBody>
      </p:sp>
      <p:sp>
        <p:nvSpPr>
          <p:cNvPr id="19459"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9460" name="Freeform 13"/>
          <p:cNvSpPr/>
          <p:nvPr/>
        </p:nvSpPr>
        <p:spPr>
          <a:xfrm>
            <a:off x="9935716" y="2349893"/>
            <a:ext cx="918827" cy="2637463"/>
          </a:xfrm>
          <a:custGeom>
            <a:avLst/>
            <a:gdLst/>
            <a:ahLst/>
            <a:cxnLst>
              <a:cxn ang="0">
                <a:pos x="2147483647" y="2147483647"/>
              </a:cxn>
              <a:cxn ang="0">
                <a:pos x="2147483647" y="2147483647"/>
              </a:cxn>
              <a:cxn ang="0">
                <a:pos x="0" y="2147483647"/>
              </a:cxn>
              <a:cxn ang="0">
                <a:pos x="0" y="0"/>
              </a:cxn>
              <a:cxn ang="0">
                <a:pos x="2147483647" y="2147483647"/>
              </a:cxn>
            </a:cxnLst>
            <a:rect l="0" t="0" r="0" b="0"/>
            <a:pathLst>
              <a:path w="1141" h="3278">
                <a:moveTo>
                  <a:pt x="1141" y="1140"/>
                </a:moveTo>
                <a:lnTo>
                  <a:pt x="1141" y="2138"/>
                </a:lnTo>
                <a:lnTo>
                  <a:pt x="0" y="3278"/>
                </a:lnTo>
                <a:lnTo>
                  <a:pt x="0" y="0"/>
                </a:lnTo>
                <a:lnTo>
                  <a:pt x="1141" y="1140"/>
                </a:lnTo>
                <a:close/>
              </a:path>
            </a:pathLst>
          </a:custGeom>
          <a:solidFill>
            <a:schemeClr val="accent1"/>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9461" name="Freeform 14"/>
          <p:cNvSpPr/>
          <p:nvPr/>
        </p:nvSpPr>
        <p:spPr>
          <a:xfrm>
            <a:off x="964848" y="3906664"/>
            <a:ext cx="9889694" cy="1244146"/>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2147483647"/>
              </a:cxn>
            </a:cxnLst>
            <a:rect l="0" t="0" r="0" b="0"/>
            <a:pathLst>
              <a:path w="12294" h="1546">
                <a:moveTo>
                  <a:pt x="523" y="203"/>
                </a:moveTo>
                <a:lnTo>
                  <a:pt x="12294" y="203"/>
                </a:lnTo>
                <a:lnTo>
                  <a:pt x="11153" y="1343"/>
                </a:lnTo>
                <a:lnTo>
                  <a:pt x="523" y="1343"/>
                </a:lnTo>
                <a:lnTo>
                  <a:pt x="523" y="1546"/>
                </a:lnTo>
                <a:lnTo>
                  <a:pt x="261" y="1159"/>
                </a:lnTo>
                <a:lnTo>
                  <a:pt x="0" y="773"/>
                </a:lnTo>
                <a:lnTo>
                  <a:pt x="261" y="387"/>
                </a:lnTo>
                <a:lnTo>
                  <a:pt x="523" y="0"/>
                </a:lnTo>
                <a:lnTo>
                  <a:pt x="523" y="203"/>
                </a:ln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9462" name="Freeform 15"/>
          <p:cNvSpPr/>
          <p:nvPr/>
        </p:nvSpPr>
        <p:spPr>
          <a:xfrm>
            <a:off x="974370" y="2349893"/>
            <a:ext cx="9880173" cy="915654"/>
          </a:xfrm>
          <a:custGeom>
            <a:avLst/>
            <a:gdLst/>
            <a:ahLst/>
            <a:cxnLst>
              <a:cxn ang="0">
                <a:pos x="0" y="0"/>
              </a:cxn>
              <a:cxn ang="0">
                <a:pos x="2147483647" y="0"/>
              </a:cxn>
              <a:cxn ang="0">
                <a:pos x="2147483647" y="2147483647"/>
              </a:cxn>
              <a:cxn ang="0">
                <a:pos x="0" y="2147483647"/>
              </a:cxn>
              <a:cxn ang="0">
                <a:pos x="2147483647" y="2147483647"/>
              </a:cxn>
              <a:cxn ang="0">
                <a:pos x="0" y="0"/>
              </a:cxn>
            </a:cxnLst>
            <a:rect l="0" t="0" r="0" b="0"/>
            <a:pathLst>
              <a:path w="12281" h="1140">
                <a:moveTo>
                  <a:pt x="0" y="0"/>
                </a:moveTo>
                <a:lnTo>
                  <a:pt x="11140" y="0"/>
                </a:lnTo>
                <a:lnTo>
                  <a:pt x="12281" y="1140"/>
                </a:lnTo>
                <a:lnTo>
                  <a:pt x="0" y="1140"/>
                </a:lnTo>
                <a:lnTo>
                  <a:pt x="570" y="570"/>
                </a:lnTo>
                <a:lnTo>
                  <a:pt x="0" y="0"/>
                </a:ln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9463" name="Oval 17"/>
          <p:cNvSpPr/>
          <p:nvPr/>
        </p:nvSpPr>
        <p:spPr>
          <a:xfrm>
            <a:off x="2286754" y="2553019"/>
            <a:ext cx="509401" cy="507815"/>
          </a:xfrm>
          <a:prstGeom prst="ellipse">
            <a:avLst/>
          </a:prstGeom>
          <a:solidFill>
            <a:schemeClr val="accent2"/>
          </a:solidFill>
          <a:ln w="9525">
            <a:noFill/>
          </a:ln>
        </p:spPr>
        <p:txBody>
          <a:bodyPr anchor="t"/>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rPr>
              <a:t>1</a:t>
            </a:r>
            <a:endParaRPr kumimoji="0" lang="zh-CN" altLang="en-US"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endParaRPr>
          </a:p>
        </p:txBody>
      </p:sp>
      <p:sp>
        <p:nvSpPr>
          <p:cNvPr id="19464" name="TextBox 7"/>
          <p:cNvSpPr txBox="1"/>
          <p:nvPr/>
        </p:nvSpPr>
        <p:spPr>
          <a:xfrm>
            <a:off x="662334" y="1540685"/>
            <a:ext cx="4072620" cy="645160"/>
          </a:xfrm>
          <a:prstGeom prst="rect">
            <a:avLst/>
          </a:prstGeom>
          <a:noFill/>
          <a:ln w="9525">
            <a:noFill/>
          </a:ln>
        </p:spPr>
        <p:txBody>
          <a:bodyPr wrap="square"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产品经理、领域专家</a:t>
            </a:r>
            <a:endParaRPr kumimoji="0" lang="en-US" altLang="zh-CN"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需求抽取、分析、建模、确认</a:t>
            </a:r>
            <a:endParaRPr kumimoji="0" lang="en-US" altLang="zh-CN"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19465" name="Oval 17"/>
          <p:cNvSpPr/>
          <p:nvPr/>
        </p:nvSpPr>
        <p:spPr>
          <a:xfrm>
            <a:off x="5186059" y="2553019"/>
            <a:ext cx="509402" cy="507815"/>
          </a:xfrm>
          <a:prstGeom prst="ellipse">
            <a:avLst/>
          </a:prstGeom>
          <a:solidFill>
            <a:schemeClr val="accent2"/>
          </a:solidFill>
          <a:ln w="9525">
            <a:noFill/>
          </a:ln>
        </p:spPr>
        <p:txBody>
          <a:bodyPr anchor="t"/>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rPr>
              <a:t>2</a:t>
            </a:r>
            <a:endParaRPr kumimoji="0" lang="zh-CN" altLang="en-US"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endParaRPr>
          </a:p>
        </p:txBody>
      </p:sp>
      <p:sp>
        <p:nvSpPr>
          <p:cNvPr id="19466" name="Oval 17"/>
          <p:cNvSpPr/>
          <p:nvPr/>
        </p:nvSpPr>
        <p:spPr>
          <a:xfrm>
            <a:off x="8169472" y="2553019"/>
            <a:ext cx="509402" cy="507815"/>
          </a:xfrm>
          <a:prstGeom prst="ellipse">
            <a:avLst/>
          </a:prstGeom>
          <a:solidFill>
            <a:schemeClr val="accent2"/>
          </a:solidFill>
          <a:ln w="9525">
            <a:noFill/>
          </a:ln>
        </p:spPr>
        <p:txBody>
          <a:bodyPr anchor="t"/>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rPr>
              <a:t>3</a:t>
            </a:r>
            <a:endParaRPr kumimoji="0" lang="zh-CN" altLang="en-US"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endParaRPr>
          </a:p>
        </p:txBody>
      </p:sp>
      <p:sp>
        <p:nvSpPr>
          <p:cNvPr id="19467" name="Oval 17"/>
          <p:cNvSpPr/>
          <p:nvPr/>
        </p:nvSpPr>
        <p:spPr>
          <a:xfrm>
            <a:off x="2286754" y="4274830"/>
            <a:ext cx="509401" cy="507815"/>
          </a:xfrm>
          <a:prstGeom prst="ellipse">
            <a:avLst/>
          </a:prstGeom>
          <a:solidFill>
            <a:schemeClr val="accent2"/>
          </a:solidFill>
          <a:ln w="9525">
            <a:noFill/>
          </a:ln>
        </p:spPr>
        <p:txBody>
          <a:bodyPr anchor="t"/>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rPr>
              <a:t>6</a:t>
            </a:r>
            <a:endParaRPr kumimoji="0" lang="zh-CN" altLang="en-US"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endParaRPr>
          </a:p>
        </p:txBody>
      </p:sp>
      <p:sp>
        <p:nvSpPr>
          <p:cNvPr id="19468" name="Oval 17"/>
          <p:cNvSpPr/>
          <p:nvPr/>
        </p:nvSpPr>
        <p:spPr>
          <a:xfrm>
            <a:off x="5186059" y="4274830"/>
            <a:ext cx="509402" cy="507815"/>
          </a:xfrm>
          <a:prstGeom prst="ellipse">
            <a:avLst/>
          </a:prstGeom>
          <a:solidFill>
            <a:schemeClr val="accent2"/>
          </a:solidFill>
          <a:ln w="9525">
            <a:noFill/>
          </a:ln>
        </p:spPr>
        <p:txBody>
          <a:bodyPr anchor="t"/>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rPr>
              <a:t>5</a:t>
            </a:r>
            <a:endParaRPr kumimoji="0" lang="zh-CN" altLang="en-US"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endParaRPr>
          </a:p>
        </p:txBody>
      </p:sp>
      <p:sp>
        <p:nvSpPr>
          <p:cNvPr id="19469" name="Oval 17"/>
          <p:cNvSpPr/>
          <p:nvPr/>
        </p:nvSpPr>
        <p:spPr>
          <a:xfrm>
            <a:off x="8169472" y="4274830"/>
            <a:ext cx="509402" cy="507815"/>
          </a:xfrm>
          <a:prstGeom prst="ellipse">
            <a:avLst/>
          </a:prstGeom>
          <a:solidFill>
            <a:schemeClr val="accent2"/>
          </a:solidFill>
          <a:ln w="9525">
            <a:noFill/>
          </a:ln>
        </p:spPr>
        <p:txBody>
          <a:bodyPr anchor="t"/>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rPr>
              <a:t>4</a:t>
            </a:r>
            <a:endParaRPr kumimoji="0" lang="zh-CN" altLang="en-US" sz="2000" b="1" i="0" u="none" strike="noStrike" kern="1200" cap="none" spc="0" normalizeH="0" baseline="0" noProof="0" dirty="0">
              <a:ln>
                <a:noFill/>
              </a:ln>
              <a:solidFill>
                <a:srgbClr val="009EB0"/>
              </a:solidFill>
              <a:effectLst/>
              <a:uLnTx/>
              <a:uFillTx/>
              <a:latin typeface="Arial" panose="020B0604020202020204" pitchFamily="34" charset="0"/>
              <a:ea typeface="宋体" panose="02010600030101010101" pitchFamily="2" charset="-122"/>
            </a:endParaRPr>
          </a:p>
        </p:txBody>
      </p:sp>
      <p:sp>
        <p:nvSpPr>
          <p:cNvPr id="19471" name="TextBox 15"/>
          <p:cNvSpPr txBox="1"/>
          <p:nvPr/>
        </p:nvSpPr>
        <p:spPr>
          <a:xfrm>
            <a:off x="7206542" y="1579439"/>
            <a:ext cx="2953921" cy="583565"/>
          </a:xfrm>
          <a:prstGeom prst="rect">
            <a:avLst/>
          </a:prstGeom>
          <a:noFill/>
          <a:ln w="9525">
            <a:noFill/>
          </a:ln>
        </p:spPr>
        <p:txBody>
          <a:bodyPr wrap="square"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架构师、软件工程师</a:t>
            </a:r>
            <a:endParaRPr kumimoji="0" lang="en-US" altLang="zh-CN"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系统详细设计</a:t>
            </a:r>
            <a:endParaRPr kumimoji="0" lang="en-US" altLang="zh-CN"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19472" name="TextBox 16"/>
          <p:cNvSpPr txBox="1"/>
          <p:nvPr/>
        </p:nvSpPr>
        <p:spPr>
          <a:xfrm>
            <a:off x="2366253" y="5247473"/>
            <a:ext cx="1920175" cy="337185"/>
          </a:xfrm>
          <a:prstGeom prst="rect">
            <a:avLst/>
          </a:prstGeom>
          <a:noFill/>
          <a:ln w="9525">
            <a:noFill/>
          </a:ln>
        </p:spPr>
        <p:txBody>
          <a:bodyPr anchor="t">
            <a:spAutoFit/>
          </a:bodyPr>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运维工程师</a:t>
            </a:r>
          </a:p>
        </p:txBody>
      </p:sp>
      <p:sp>
        <p:nvSpPr>
          <p:cNvPr id="19473" name="TextBox 17"/>
          <p:cNvSpPr txBox="1"/>
          <p:nvPr/>
        </p:nvSpPr>
        <p:spPr>
          <a:xfrm>
            <a:off x="4950401" y="5222300"/>
            <a:ext cx="1918589" cy="583565"/>
          </a:xfrm>
          <a:prstGeom prst="rect">
            <a:avLst/>
          </a:prstGeom>
          <a:noFill/>
          <a:ln w="9525">
            <a:noFill/>
          </a:ln>
        </p:spPr>
        <p:txBody>
          <a:bodyPr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测试工程师</a:t>
            </a:r>
            <a:endParaRPr kumimoji="0" lang="en-US" altLang="zh-CN"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功能</a:t>
            </a:r>
            <a:r>
              <a:rPr kumimoji="0" lang="en-US" altLang="zh-CN"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非功能测试</a:t>
            </a:r>
          </a:p>
        </p:txBody>
      </p:sp>
      <p:sp>
        <p:nvSpPr>
          <p:cNvPr id="19474" name="TextBox 18"/>
          <p:cNvSpPr txBox="1"/>
          <p:nvPr/>
        </p:nvSpPr>
        <p:spPr>
          <a:xfrm>
            <a:off x="7151516" y="5222301"/>
            <a:ext cx="3854977" cy="583565"/>
          </a:xfrm>
          <a:prstGeom prst="rect">
            <a:avLst/>
          </a:prstGeom>
          <a:noFill/>
          <a:ln w="9525">
            <a:noFill/>
          </a:ln>
        </p:spPr>
        <p:txBody>
          <a:bodyPr wrap="square"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美工、软件工程师</a:t>
            </a:r>
            <a:endParaRPr kumimoji="0" lang="en-US" altLang="zh-CN"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GUI</a:t>
            </a:r>
            <a:r>
              <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设计与实现、业务逻辑</a:t>
            </a:r>
          </a:p>
        </p:txBody>
      </p:sp>
      <p:sp>
        <p:nvSpPr>
          <p:cNvPr id="19" name="TextBox 27"/>
          <p:cNvSpPr txBox="1"/>
          <p:nvPr/>
        </p:nvSpPr>
        <p:spPr>
          <a:xfrm>
            <a:off x="4257130" y="3379438"/>
            <a:ext cx="2849880" cy="553085"/>
          </a:xfrm>
          <a:prstGeom prst="rect">
            <a:avLst/>
          </a:prstGeom>
          <a:noFill/>
          <a:ln w="9525">
            <a:noFill/>
          </a:ln>
        </p:spPr>
        <p:txBody>
          <a:bodyPr wrap="none"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人工参与的流程</a:t>
            </a:r>
          </a:p>
        </p:txBody>
      </p:sp>
      <p:sp>
        <p:nvSpPr>
          <p:cNvPr id="20" name="TextBox 7"/>
          <p:cNvSpPr txBox="1"/>
          <p:nvPr/>
        </p:nvSpPr>
        <p:spPr>
          <a:xfrm>
            <a:off x="4113947" y="1515767"/>
            <a:ext cx="3453885" cy="645160"/>
          </a:xfrm>
          <a:prstGeom prst="rect">
            <a:avLst/>
          </a:prstGeom>
          <a:noFill/>
          <a:ln w="9525">
            <a:noFill/>
          </a:ln>
        </p:spPr>
        <p:txBody>
          <a:bodyPr wrap="square"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架构师</a:t>
            </a:r>
            <a:endParaRPr kumimoji="0" lang="en-US" altLang="zh-CN"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系统架构选型设计</a:t>
            </a:r>
            <a:endParaRPr kumimoji="0" lang="en-US" altLang="zh-CN"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2" name="Rectangle 1"/>
          <p:cNvSpPr/>
          <p:nvPr/>
        </p:nvSpPr>
        <p:spPr>
          <a:xfrm>
            <a:off x="3010238" y="2622160"/>
            <a:ext cx="640080" cy="368300"/>
          </a:xfrm>
          <a:prstGeom prst="rect">
            <a:avLst/>
          </a:prstGeom>
        </p:spPr>
        <p:txBody>
          <a:bodyPr wrap="none">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DDDDDD"/>
                </a:solidFill>
                <a:effectLst/>
                <a:uLnTx/>
                <a:uFillTx/>
                <a:latin typeface="微软雅黑" panose="020B0503020204020204" pitchFamily="34" charset="-122"/>
                <a:ea typeface="微软雅黑" panose="020B0503020204020204" pitchFamily="34" charset="-122"/>
              </a:rPr>
              <a:t>需求</a:t>
            </a:r>
            <a:endParaRPr kumimoji="0" lang="en-US" b="0" i="0" u="none" strike="noStrike" kern="1200" cap="none" spc="0" normalizeH="0" baseline="0" noProof="0" dirty="0">
              <a:ln>
                <a:noFill/>
              </a:ln>
              <a:solidFill>
                <a:srgbClr val="DDDDDD"/>
              </a:solidFill>
              <a:effectLst/>
              <a:uLnTx/>
              <a:uFillTx/>
              <a:latin typeface="Arial" panose="020B0604020202020204" pitchFamily="34" charset="0"/>
              <a:ea typeface="宋体" panose="02010600030101010101" pitchFamily="2" charset="-122"/>
            </a:endParaRPr>
          </a:p>
        </p:txBody>
      </p:sp>
      <p:sp>
        <p:nvSpPr>
          <p:cNvPr id="22" name="Rectangle 21"/>
          <p:cNvSpPr/>
          <p:nvPr/>
        </p:nvSpPr>
        <p:spPr>
          <a:xfrm>
            <a:off x="5850762" y="2626187"/>
            <a:ext cx="640080" cy="368300"/>
          </a:xfrm>
          <a:prstGeom prst="rect">
            <a:avLst/>
          </a:prstGeom>
        </p:spPr>
        <p:txBody>
          <a:bodyPr wrap="none">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DDDDDD"/>
                </a:solidFill>
                <a:effectLst/>
                <a:uLnTx/>
                <a:uFillTx/>
                <a:latin typeface="微软雅黑" panose="020B0503020204020204" pitchFamily="34" charset="-122"/>
                <a:ea typeface="微软雅黑" panose="020B0503020204020204" pitchFamily="34" charset="-122"/>
              </a:rPr>
              <a:t>架构</a:t>
            </a:r>
            <a:endParaRPr kumimoji="0" lang="en-US" b="0" i="0" u="none" strike="noStrike" kern="1200" cap="none" spc="0" normalizeH="0" baseline="0" noProof="0" dirty="0">
              <a:ln>
                <a:noFill/>
              </a:ln>
              <a:solidFill>
                <a:srgbClr val="DDDDDD"/>
              </a:solidFill>
              <a:effectLst/>
              <a:uLnTx/>
              <a:uFillTx/>
              <a:latin typeface="Arial" panose="020B0604020202020204" pitchFamily="34" charset="0"/>
              <a:ea typeface="宋体" panose="02010600030101010101" pitchFamily="2" charset="-122"/>
            </a:endParaRPr>
          </a:p>
        </p:txBody>
      </p:sp>
      <p:sp>
        <p:nvSpPr>
          <p:cNvPr id="23" name="Rectangle 22"/>
          <p:cNvSpPr/>
          <p:nvPr/>
        </p:nvSpPr>
        <p:spPr>
          <a:xfrm>
            <a:off x="8755957" y="4370761"/>
            <a:ext cx="640080" cy="368300"/>
          </a:xfrm>
          <a:prstGeom prst="rect">
            <a:avLst/>
          </a:prstGeom>
        </p:spPr>
        <p:txBody>
          <a:bodyPr wrap="none">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DDDDDD"/>
                </a:solidFill>
                <a:effectLst/>
                <a:uLnTx/>
                <a:uFillTx/>
                <a:latin typeface="微软雅黑" panose="020B0503020204020204" pitchFamily="34" charset="-122"/>
                <a:ea typeface="微软雅黑" panose="020B0503020204020204" pitchFamily="34" charset="-122"/>
              </a:rPr>
              <a:t>开发</a:t>
            </a:r>
            <a:endParaRPr kumimoji="0" lang="en-US" b="0" i="0" u="none" strike="noStrike" kern="1200" cap="none" spc="0" normalizeH="0" baseline="0" noProof="0" dirty="0">
              <a:ln>
                <a:noFill/>
              </a:ln>
              <a:solidFill>
                <a:srgbClr val="DDDDDD"/>
              </a:solidFill>
              <a:effectLst/>
              <a:uLnTx/>
              <a:uFillTx/>
              <a:latin typeface="Arial" panose="020B0604020202020204" pitchFamily="34" charset="0"/>
              <a:ea typeface="宋体" panose="02010600030101010101" pitchFamily="2" charset="-122"/>
            </a:endParaRPr>
          </a:p>
        </p:txBody>
      </p:sp>
      <p:sp>
        <p:nvSpPr>
          <p:cNvPr id="24" name="Rectangle 23"/>
          <p:cNvSpPr/>
          <p:nvPr/>
        </p:nvSpPr>
        <p:spPr>
          <a:xfrm>
            <a:off x="5850762" y="4344138"/>
            <a:ext cx="1325880" cy="368300"/>
          </a:xfrm>
          <a:prstGeom prst="rect">
            <a:avLst/>
          </a:prstGeom>
        </p:spPr>
        <p:txBody>
          <a:bodyPr wrap="none">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DDDDDD"/>
                </a:solidFill>
                <a:effectLst/>
                <a:uLnTx/>
                <a:uFillTx/>
                <a:latin typeface="微软雅黑" panose="020B0503020204020204" pitchFamily="34" charset="-122"/>
                <a:ea typeface="微软雅黑" panose="020B0503020204020204" pitchFamily="34" charset="-122"/>
              </a:rPr>
              <a:t>测试与验证</a:t>
            </a:r>
            <a:endParaRPr kumimoji="0" lang="en-US" b="0" i="0" u="none" strike="noStrike" kern="1200" cap="none" spc="0" normalizeH="0" baseline="0" noProof="0" dirty="0">
              <a:ln>
                <a:noFill/>
              </a:ln>
              <a:solidFill>
                <a:srgbClr val="DDDDDD"/>
              </a:solidFill>
              <a:effectLst/>
              <a:uLnTx/>
              <a:uFillTx/>
              <a:latin typeface="Arial" panose="020B0604020202020204" pitchFamily="34" charset="0"/>
              <a:ea typeface="宋体" panose="02010600030101010101" pitchFamily="2" charset="-122"/>
            </a:endParaRPr>
          </a:p>
        </p:txBody>
      </p:sp>
      <p:sp>
        <p:nvSpPr>
          <p:cNvPr id="25" name="Rectangle 24"/>
          <p:cNvSpPr/>
          <p:nvPr/>
        </p:nvSpPr>
        <p:spPr>
          <a:xfrm>
            <a:off x="3003294" y="4344138"/>
            <a:ext cx="640080" cy="368300"/>
          </a:xfrm>
          <a:prstGeom prst="rect">
            <a:avLst/>
          </a:prstGeom>
        </p:spPr>
        <p:txBody>
          <a:bodyPr wrap="none">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DDDDDD"/>
                </a:solidFill>
                <a:effectLst/>
                <a:uLnTx/>
                <a:uFillTx/>
                <a:latin typeface="微软雅黑" panose="020B0503020204020204" pitchFamily="34" charset="-122"/>
                <a:ea typeface="微软雅黑" panose="020B0503020204020204" pitchFamily="34" charset="-122"/>
              </a:rPr>
              <a:t>运维</a:t>
            </a:r>
            <a:endParaRPr kumimoji="0" lang="en-US" b="0" i="0" u="none" strike="noStrike" kern="1200" cap="none" spc="0" normalizeH="0" baseline="0" noProof="0" dirty="0">
              <a:ln>
                <a:noFill/>
              </a:ln>
              <a:solidFill>
                <a:srgbClr val="DDDDDD"/>
              </a:solidFill>
              <a:effectLst/>
              <a:uLnTx/>
              <a:uFillTx/>
              <a:latin typeface="Arial" panose="020B0604020202020204" pitchFamily="34" charset="0"/>
              <a:ea typeface="宋体" panose="02010600030101010101" pitchFamily="2" charset="-122"/>
            </a:endParaRPr>
          </a:p>
        </p:txBody>
      </p:sp>
      <p:sp>
        <p:nvSpPr>
          <p:cNvPr id="26" name="Rectangle 25"/>
          <p:cNvSpPr/>
          <p:nvPr/>
        </p:nvSpPr>
        <p:spPr>
          <a:xfrm>
            <a:off x="8755957" y="2641648"/>
            <a:ext cx="640080" cy="368300"/>
          </a:xfrm>
          <a:prstGeom prst="rect">
            <a:avLst/>
          </a:prstGeom>
        </p:spPr>
        <p:txBody>
          <a:bodyPr wrap="none">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rgbClr val="DDDDDD"/>
                </a:solidFill>
                <a:effectLst/>
                <a:uLnTx/>
                <a:uFillTx/>
                <a:latin typeface="微软雅黑" panose="020B0503020204020204" pitchFamily="34" charset="-122"/>
                <a:ea typeface="微软雅黑" panose="020B0503020204020204" pitchFamily="34" charset="-122"/>
              </a:rPr>
              <a:t>设计</a:t>
            </a:r>
            <a:endParaRPr kumimoji="0" lang="en-US" b="0" i="0" u="none" strike="noStrike" kern="1200" cap="none" spc="0" normalizeH="0" baseline="0" noProof="0" dirty="0">
              <a:ln>
                <a:noFill/>
              </a:ln>
              <a:solidFill>
                <a:srgbClr val="DDDDDD"/>
              </a:solidFill>
              <a:effectLst/>
              <a:uLnTx/>
              <a:uFillTx/>
              <a:latin typeface="Arial" panose="020B0604020202020204" pitchFamily="34" charset="0"/>
              <a:ea typeface="宋体" panose="02010600030101010101" pitchFamily="2" charset="-122"/>
            </a:endParaRPr>
          </a:p>
        </p:txBody>
      </p:sp>
    </p:spTree>
  </p:cSld>
  <p:clrMapOvr>
    <a:masterClrMapping/>
  </p:clrMapOvr>
  <p:transition spd="slow" advTm="3804">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7"/>
          <p:cNvSpPr txBox="1"/>
          <p:nvPr/>
        </p:nvSpPr>
        <p:spPr>
          <a:xfrm>
            <a:off x="1012456" y="177398"/>
            <a:ext cx="2087880" cy="553085"/>
          </a:xfrm>
          <a:prstGeom prst="rect">
            <a:avLst/>
          </a:prstGeom>
          <a:noFill/>
          <a:ln w="9525">
            <a:noFill/>
          </a:ln>
        </p:spPr>
        <p:txBody>
          <a:bodyPr wrap="none" anchor="t">
            <a:spAutoFit/>
          </a:bodyPr>
          <a:lstStyle/>
          <a:p>
            <a:r>
              <a:rPr lang="zh-CN" altLang="en-US" sz="3000" b="1" dirty="0">
                <a:solidFill>
                  <a:schemeClr val="accent1"/>
                </a:solidFill>
                <a:latin typeface="微软雅黑" panose="020B0503020204020204" pitchFamily="34" charset="-122"/>
                <a:ea typeface="微软雅黑" panose="020B0503020204020204" pitchFamily="34" charset="-122"/>
              </a:rPr>
              <a:t>自动化程度</a:t>
            </a:r>
          </a:p>
        </p:txBody>
      </p:sp>
      <p:sp>
        <p:nvSpPr>
          <p:cNvPr id="24579"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24580" name="Freeform 6"/>
          <p:cNvSpPr/>
          <p:nvPr/>
        </p:nvSpPr>
        <p:spPr>
          <a:xfrm>
            <a:off x="920414" y="2719647"/>
            <a:ext cx="2064585" cy="1786874"/>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0"/>
              </a:cxn>
              <a:cxn ang="0">
                <a:pos x="2147483647" y="0"/>
              </a:cxn>
            </a:cxnLst>
            <a:rect l="0" t="0" r="0" b="0"/>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006BBC"/>
          </a:solidFill>
          <a:ln w="9" cap="flat" cmpd="sng">
            <a:solidFill>
              <a:schemeClr val="accent1"/>
            </a:solidFill>
            <a:prstDash val="solid"/>
            <a:round/>
            <a:headEnd type="none" w="med" len="med"/>
            <a:tailEnd type="none" w="med" len="med"/>
          </a:ln>
        </p:spPr>
        <p:txBody>
          <a:bodyPr/>
          <a:lstStyle/>
          <a:p>
            <a:endParaRPr lang="zh-CN" altLang="en-US"/>
          </a:p>
        </p:txBody>
      </p:sp>
      <p:sp>
        <p:nvSpPr>
          <p:cNvPr id="24581" name="Line 7"/>
          <p:cNvSpPr/>
          <p:nvPr/>
        </p:nvSpPr>
        <p:spPr>
          <a:xfrm flipV="1">
            <a:off x="2472424" y="1884926"/>
            <a:ext cx="1055303" cy="833133"/>
          </a:xfrm>
          <a:prstGeom prst="line">
            <a:avLst/>
          </a:prstGeom>
          <a:ln w="9" cap="flat" cmpd="sng">
            <a:solidFill>
              <a:srgbClr val="2E2C2C"/>
            </a:solidFill>
            <a:prstDash val="solid"/>
            <a:round/>
            <a:headEnd type="none" w="med" len="med"/>
            <a:tailEnd type="triangle" w="med" len="med"/>
          </a:ln>
        </p:spPr>
      </p:sp>
      <p:sp>
        <p:nvSpPr>
          <p:cNvPr id="24582" name="Line 8"/>
          <p:cNvSpPr/>
          <p:nvPr/>
        </p:nvSpPr>
        <p:spPr>
          <a:xfrm flipV="1">
            <a:off x="2983412" y="3614670"/>
            <a:ext cx="549075" cy="0"/>
          </a:xfrm>
          <a:prstGeom prst="line">
            <a:avLst/>
          </a:prstGeom>
          <a:ln w="9" cap="flat" cmpd="sng">
            <a:solidFill>
              <a:srgbClr val="2E2C2C"/>
            </a:solidFill>
            <a:prstDash val="solid"/>
            <a:round/>
            <a:headEnd type="none" w="med" len="med"/>
            <a:tailEnd type="triangle" w="med" len="med"/>
          </a:ln>
        </p:spPr>
      </p:sp>
      <p:sp>
        <p:nvSpPr>
          <p:cNvPr id="24583" name="Rectangle 9"/>
          <p:cNvSpPr/>
          <p:nvPr/>
        </p:nvSpPr>
        <p:spPr>
          <a:xfrm>
            <a:off x="3532487" y="1253331"/>
            <a:ext cx="6882479" cy="1293340"/>
          </a:xfrm>
          <a:prstGeom prst="rect">
            <a:avLst/>
          </a:prstGeom>
          <a:solidFill>
            <a:schemeClr val="tx2"/>
          </a:solidFill>
          <a:ln w="9" cap="flat" cmpd="sng">
            <a:solidFill>
              <a:schemeClr val="bg2"/>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4" name="Rectangle 10"/>
          <p:cNvSpPr/>
          <p:nvPr/>
        </p:nvSpPr>
        <p:spPr>
          <a:xfrm>
            <a:off x="5062279" y="1047031"/>
            <a:ext cx="3580095" cy="422121"/>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5" name="Rectangle 11"/>
          <p:cNvSpPr/>
          <p:nvPr/>
        </p:nvSpPr>
        <p:spPr>
          <a:xfrm>
            <a:off x="3532487" y="2998945"/>
            <a:ext cx="6882479" cy="1291754"/>
          </a:xfrm>
          <a:prstGeom prst="rect">
            <a:avLst/>
          </a:prstGeom>
          <a:solidFill>
            <a:schemeClr val="tx2"/>
          </a:solidFill>
          <a:ln w="9" cap="flat" cmpd="sng">
            <a:solidFill>
              <a:schemeClr val="bg2"/>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6" name="Rectangle 12"/>
          <p:cNvSpPr/>
          <p:nvPr/>
        </p:nvSpPr>
        <p:spPr>
          <a:xfrm>
            <a:off x="5062279" y="2792645"/>
            <a:ext cx="3580095" cy="423708"/>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7" name="Line 13"/>
          <p:cNvSpPr/>
          <p:nvPr/>
        </p:nvSpPr>
        <p:spPr>
          <a:xfrm>
            <a:off x="2472424" y="4506520"/>
            <a:ext cx="1055303" cy="833133"/>
          </a:xfrm>
          <a:prstGeom prst="line">
            <a:avLst/>
          </a:prstGeom>
          <a:ln w="9" cap="flat" cmpd="sng">
            <a:solidFill>
              <a:srgbClr val="2E2C2C"/>
            </a:solidFill>
            <a:prstDash val="solid"/>
            <a:round/>
            <a:headEnd type="none" w="med" len="med"/>
            <a:tailEnd type="triangle" w="med" len="med"/>
          </a:ln>
        </p:spPr>
      </p:sp>
      <p:sp>
        <p:nvSpPr>
          <p:cNvPr id="24588" name="Rectangle 14"/>
          <p:cNvSpPr/>
          <p:nvPr/>
        </p:nvSpPr>
        <p:spPr>
          <a:xfrm>
            <a:off x="3532487" y="4750906"/>
            <a:ext cx="6882479" cy="1293340"/>
          </a:xfrm>
          <a:prstGeom prst="rect">
            <a:avLst/>
          </a:prstGeom>
          <a:solidFill>
            <a:schemeClr val="tx2"/>
          </a:solidFill>
          <a:ln w="9" cap="flat" cmpd="sng">
            <a:solidFill>
              <a:schemeClr val="bg2"/>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9" name="Rectangle 15"/>
          <p:cNvSpPr/>
          <p:nvPr/>
        </p:nvSpPr>
        <p:spPr>
          <a:xfrm>
            <a:off x="5062279" y="4544606"/>
            <a:ext cx="3580095" cy="423708"/>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90" name="TextBox 15"/>
          <p:cNvSpPr txBox="1"/>
          <p:nvPr/>
        </p:nvSpPr>
        <p:spPr>
          <a:xfrm>
            <a:off x="5298731" y="1067661"/>
            <a:ext cx="3105605" cy="398780"/>
          </a:xfrm>
          <a:prstGeom prst="rect">
            <a:avLst/>
          </a:prstGeom>
          <a:noFill/>
          <a:ln w="9525">
            <a:noFill/>
          </a:ln>
        </p:spPr>
        <p:txBody>
          <a:bodyPr anchor="t">
            <a:spAutoFit/>
          </a:bodyPr>
          <a:lstStyle/>
          <a:p>
            <a:pPr algn="ctr"/>
            <a:r>
              <a:rPr lang="zh-CN" altLang="en-US" sz="2000" dirty="0">
                <a:solidFill>
                  <a:schemeClr val="accent2"/>
                </a:solidFill>
                <a:latin typeface="微软雅黑" panose="020B0503020204020204" pitchFamily="34" charset="-122"/>
                <a:ea typeface="微软雅黑" panose="020B0503020204020204" pitchFamily="34" charset="-122"/>
              </a:rPr>
              <a:t>低级自动化</a:t>
            </a:r>
            <a:endParaRPr lang="en-US" altLang="zh-CN" sz="2000" dirty="0">
              <a:solidFill>
                <a:schemeClr val="accent2"/>
              </a:solidFill>
              <a:latin typeface="微软雅黑" panose="020B0503020204020204" pitchFamily="34" charset="-122"/>
              <a:ea typeface="微软雅黑" panose="020B0503020204020204" pitchFamily="34" charset="-122"/>
            </a:endParaRPr>
          </a:p>
        </p:txBody>
      </p:sp>
      <p:sp>
        <p:nvSpPr>
          <p:cNvPr id="24591" name="TextBox 16"/>
          <p:cNvSpPr txBox="1"/>
          <p:nvPr/>
        </p:nvSpPr>
        <p:spPr>
          <a:xfrm>
            <a:off x="3717334" y="1677226"/>
            <a:ext cx="6263579" cy="645160"/>
          </a:xfrm>
          <a:prstGeom prst="rect">
            <a:avLst/>
          </a:prstGeom>
          <a:noFill/>
          <a:ln w="9525">
            <a:noFill/>
          </a:ln>
        </p:spPr>
        <p:txBody>
          <a:bodyPr anchor="t">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软件设计规格说明到可执行的程序代码生成</a:t>
            </a:r>
            <a:endParaRPr lang="en-US" altLang="zh-CN" dirty="0">
              <a:solidFill>
                <a:schemeClr val="accent1"/>
              </a:solidFill>
              <a:latin typeface="微软雅黑" panose="020B0503020204020204" pitchFamily="34" charset="-122"/>
              <a:ea typeface="微软雅黑" panose="020B0503020204020204" pitchFamily="34" charset="-122"/>
            </a:endParaRPr>
          </a:p>
          <a:p>
            <a:pPr algn="ctr"/>
            <a:r>
              <a:rPr lang="zh-CN" altLang="en-US" dirty="0">
                <a:solidFill>
                  <a:srgbClr val="C00000"/>
                </a:solidFill>
                <a:latin typeface="微软雅黑" panose="020B0503020204020204" pitchFamily="34" charset="-122"/>
                <a:ea typeface="微软雅黑" panose="020B0503020204020204" pitchFamily="34" charset="-122"/>
              </a:rPr>
              <a:t>程序员</a:t>
            </a:r>
            <a:r>
              <a:rPr lang="zh-CN" altLang="en-US" dirty="0">
                <a:solidFill>
                  <a:schemeClr val="tx2">
                    <a:lumMod val="10000"/>
                  </a:schemeClr>
                </a:solidFill>
                <a:latin typeface="微软雅黑" panose="020B0503020204020204" pitchFamily="34" charset="-122"/>
                <a:ea typeface="微软雅黑" panose="020B0503020204020204" pitchFamily="34" charset="-122"/>
              </a:rPr>
              <a:t>（设计到代码）</a:t>
            </a:r>
          </a:p>
        </p:txBody>
      </p:sp>
      <p:sp>
        <p:nvSpPr>
          <p:cNvPr id="24592" name="TextBox 17"/>
          <p:cNvSpPr txBox="1"/>
          <p:nvPr/>
        </p:nvSpPr>
        <p:spPr>
          <a:xfrm>
            <a:off x="5298731" y="2800579"/>
            <a:ext cx="3105605" cy="398780"/>
          </a:xfrm>
          <a:prstGeom prst="rect">
            <a:avLst/>
          </a:prstGeom>
          <a:noFill/>
          <a:ln w="9525">
            <a:noFill/>
          </a:ln>
        </p:spPr>
        <p:txBody>
          <a:bodyPr anchor="t">
            <a:spAutoFit/>
          </a:bodyPr>
          <a:lstStyle/>
          <a:p>
            <a:pPr algn="ctr"/>
            <a:r>
              <a:rPr lang="zh-CN" altLang="en-US" sz="2000" dirty="0">
                <a:solidFill>
                  <a:schemeClr val="accent2"/>
                </a:solidFill>
                <a:latin typeface="微软雅黑" panose="020B0503020204020204" pitchFamily="34" charset="-122"/>
                <a:ea typeface="微软雅黑" panose="020B0503020204020204" pitchFamily="34" charset="-122"/>
              </a:rPr>
              <a:t>中级自动化</a:t>
            </a:r>
            <a:endParaRPr lang="en-US" altLang="zh-CN" sz="2000" dirty="0">
              <a:solidFill>
                <a:schemeClr val="accent2"/>
              </a:solidFill>
              <a:latin typeface="微软雅黑" panose="020B0503020204020204" pitchFamily="34" charset="-122"/>
              <a:ea typeface="微软雅黑" panose="020B0503020204020204" pitchFamily="34" charset="-122"/>
            </a:endParaRPr>
          </a:p>
        </p:txBody>
      </p:sp>
      <p:sp>
        <p:nvSpPr>
          <p:cNvPr id="24593" name="TextBox 18"/>
          <p:cNvSpPr txBox="1"/>
          <p:nvPr/>
        </p:nvSpPr>
        <p:spPr>
          <a:xfrm>
            <a:off x="3068834" y="3349654"/>
            <a:ext cx="7919010" cy="645160"/>
          </a:xfrm>
          <a:prstGeom prst="rect">
            <a:avLst/>
          </a:prstGeom>
          <a:noFill/>
          <a:ln w="9525">
            <a:noFill/>
          </a:ln>
        </p:spPr>
        <p:txBody>
          <a:bodyPr wrap="square" anchor="t">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从形式的软件功能规则说明到设计规格说明，一直到可执行代码</a:t>
            </a:r>
            <a:endParaRPr lang="en-US" altLang="zh-CN" dirty="0">
              <a:solidFill>
                <a:schemeClr val="accent1"/>
              </a:solidFill>
              <a:latin typeface="微软雅黑" panose="020B0503020204020204" pitchFamily="34" charset="-122"/>
              <a:ea typeface="微软雅黑" panose="020B0503020204020204" pitchFamily="34" charset="-122"/>
            </a:endParaRPr>
          </a:p>
          <a:p>
            <a:pPr algn="ctr"/>
            <a:r>
              <a:rPr lang="zh-CN" altLang="en-US" dirty="0">
                <a:solidFill>
                  <a:srgbClr val="C00000"/>
                </a:solidFill>
                <a:latin typeface="微软雅黑" panose="020B0503020204020204" pitchFamily="34" charset="-122"/>
                <a:ea typeface="微软雅黑" panose="020B0503020204020204" pitchFamily="34" charset="-122"/>
              </a:rPr>
              <a:t>程序员、设计师</a:t>
            </a:r>
            <a:r>
              <a:rPr lang="zh-CN" altLang="en-US" dirty="0">
                <a:solidFill>
                  <a:schemeClr val="accent1"/>
                </a:solidFill>
                <a:latin typeface="微软雅黑" panose="020B0503020204020204" pitchFamily="34" charset="-122"/>
                <a:ea typeface="微软雅黑" panose="020B0503020204020204" pitchFamily="34" charset="-122"/>
              </a:rPr>
              <a:t>（需求、设计到代码）</a:t>
            </a:r>
          </a:p>
        </p:txBody>
      </p:sp>
      <p:sp>
        <p:nvSpPr>
          <p:cNvPr id="24594" name="TextBox 19"/>
          <p:cNvSpPr txBox="1"/>
          <p:nvPr/>
        </p:nvSpPr>
        <p:spPr>
          <a:xfrm>
            <a:off x="5298731" y="4546193"/>
            <a:ext cx="3105605" cy="398780"/>
          </a:xfrm>
          <a:prstGeom prst="rect">
            <a:avLst/>
          </a:prstGeom>
          <a:noFill/>
          <a:ln w="9525">
            <a:noFill/>
          </a:ln>
        </p:spPr>
        <p:txBody>
          <a:bodyPr anchor="t">
            <a:spAutoFit/>
          </a:bodyPr>
          <a:lstStyle/>
          <a:p>
            <a:pPr algn="ctr"/>
            <a:r>
              <a:rPr lang="zh-CN" altLang="en-US" sz="2000" dirty="0">
                <a:solidFill>
                  <a:schemeClr val="accent2"/>
                </a:solidFill>
                <a:latin typeface="微软雅黑" panose="020B0503020204020204" pitchFamily="34" charset="-122"/>
                <a:ea typeface="微软雅黑" panose="020B0503020204020204" pitchFamily="34" charset="-122"/>
              </a:rPr>
              <a:t>高级自动化</a:t>
            </a:r>
            <a:endParaRPr lang="en-US" altLang="zh-CN" sz="2000" dirty="0">
              <a:solidFill>
                <a:schemeClr val="accent2"/>
              </a:solidFill>
              <a:latin typeface="微软雅黑" panose="020B0503020204020204" pitchFamily="34" charset="-122"/>
              <a:ea typeface="微软雅黑" panose="020B0503020204020204" pitchFamily="34" charset="-122"/>
            </a:endParaRPr>
          </a:p>
        </p:txBody>
      </p:sp>
      <p:sp>
        <p:nvSpPr>
          <p:cNvPr id="24595" name="TextBox 20"/>
          <p:cNvSpPr txBox="1"/>
          <p:nvPr/>
        </p:nvSpPr>
        <p:spPr>
          <a:xfrm>
            <a:off x="3719744" y="5057181"/>
            <a:ext cx="6263579" cy="922020"/>
          </a:xfrm>
          <a:prstGeom prst="rect">
            <a:avLst/>
          </a:prstGeom>
          <a:noFill/>
          <a:ln w="9525">
            <a:noFill/>
          </a:ln>
        </p:spPr>
        <p:txBody>
          <a:bodyPr anchor="t">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从非形式的软件需求描述，经形式的软件功能规格、软件设计规格说明，直到可执行的软件代码</a:t>
            </a:r>
            <a:endParaRPr lang="en-US" altLang="zh-CN" dirty="0">
              <a:solidFill>
                <a:schemeClr val="accent1"/>
              </a:solidFill>
              <a:latin typeface="微软雅黑" panose="020B0503020204020204" pitchFamily="34" charset="-122"/>
              <a:ea typeface="微软雅黑" panose="020B0503020204020204" pitchFamily="34" charset="-122"/>
            </a:endParaRPr>
          </a:p>
          <a:p>
            <a:r>
              <a:rPr lang="zh-CN" altLang="en-US" dirty="0">
                <a:solidFill>
                  <a:srgbClr val="C00000"/>
                </a:solidFill>
                <a:latin typeface="微软雅黑" panose="020B0503020204020204" pitchFamily="34" charset="-122"/>
                <a:ea typeface="微软雅黑" panose="020B0503020204020204" pitchFamily="34" charset="-122"/>
              </a:rPr>
              <a:t>程序员、设计师、系统分析人员、领域专家</a:t>
            </a:r>
            <a:r>
              <a:rPr lang="zh-CN" altLang="en-US" dirty="0">
                <a:solidFill>
                  <a:schemeClr val="accent1"/>
                </a:solidFill>
                <a:latin typeface="微软雅黑" panose="020B0503020204020204" pitchFamily="34" charset="-122"/>
                <a:ea typeface="微软雅黑" panose="020B0503020204020204" pitchFamily="34" charset="-122"/>
              </a:rPr>
              <a:t>（全过程自动化）</a:t>
            </a:r>
          </a:p>
        </p:txBody>
      </p:sp>
      <p:sp>
        <p:nvSpPr>
          <p:cNvPr id="24596" name="TextBox 21"/>
          <p:cNvSpPr txBox="1"/>
          <p:nvPr/>
        </p:nvSpPr>
        <p:spPr>
          <a:xfrm>
            <a:off x="1204474" y="3230635"/>
            <a:ext cx="1498054" cy="891540"/>
          </a:xfrm>
          <a:prstGeom prst="rect">
            <a:avLst/>
          </a:prstGeom>
          <a:noFill/>
          <a:ln w="9525">
            <a:noFill/>
          </a:ln>
        </p:spPr>
        <p:txBody>
          <a:bodyPr anchor="t">
            <a:spAutoFit/>
          </a:bodyPr>
          <a:lstStyle/>
          <a:p>
            <a:pPr algn="ctr"/>
            <a:r>
              <a:rPr lang="zh-CN" altLang="en-US" sz="2600" b="1" dirty="0">
                <a:solidFill>
                  <a:schemeClr val="accent2"/>
                </a:solidFill>
                <a:latin typeface="微软雅黑" panose="020B0503020204020204" pitchFamily="34" charset="-122"/>
                <a:ea typeface="微软雅黑" panose="020B0503020204020204" pitchFamily="34" charset="-122"/>
              </a:rPr>
              <a:t>自动化程度</a:t>
            </a:r>
            <a:endParaRPr lang="en-US" altLang="zh-CN" sz="2600" b="1" dirty="0">
              <a:solidFill>
                <a:schemeClr val="accent2"/>
              </a:solidFill>
              <a:latin typeface="微软雅黑" panose="020B0503020204020204" pitchFamily="34" charset="-122"/>
              <a:ea typeface="微软雅黑" panose="020B0503020204020204" pitchFamily="34" charset="-122"/>
            </a:endParaRPr>
          </a:p>
        </p:txBody>
      </p:sp>
      <p:sp>
        <p:nvSpPr>
          <p:cNvPr id="21" name="TextBox 27"/>
          <p:cNvSpPr txBox="1"/>
          <p:nvPr/>
        </p:nvSpPr>
        <p:spPr>
          <a:xfrm>
            <a:off x="3524851" y="6148749"/>
            <a:ext cx="4450080" cy="521970"/>
          </a:xfrm>
          <a:prstGeom prst="rect">
            <a:avLst/>
          </a:prstGeom>
          <a:noFill/>
          <a:ln w="9525">
            <a:noFill/>
          </a:ln>
        </p:spPr>
        <p:txBody>
          <a:bodyPr wrap="none" anchor="t">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核心体现：人工干预的程度</a:t>
            </a:r>
          </a:p>
        </p:txBody>
      </p:sp>
    </p:spTree>
  </p:cSld>
  <p:clrMapOvr>
    <a:masterClrMapping/>
  </p:clrMapOvr>
  <p:transition spd="slow" advTm="3804">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27"/>
          <p:cNvSpPr txBox="1"/>
          <p:nvPr/>
        </p:nvSpPr>
        <p:spPr>
          <a:xfrm>
            <a:off x="1012456" y="177398"/>
            <a:ext cx="1706880" cy="553085"/>
          </a:xfrm>
          <a:prstGeom prst="rect">
            <a:avLst/>
          </a:prstGeom>
          <a:noFill/>
          <a:ln w="9525">
            <a:noFill/>
          </a:ln>
        </p:spPr>
        <p:txBody>
          <a:bodyPr wrap="none" anchor="t">
            <a:spAutoFit/>
          </a:bodyPr>
          <a:lstStyle/>
          <a:p>
            <a:r>
              <a:rPr lang="zh-CN" altLang="en-US" sz="3000" b="1" dirty="0">
                <a:solidFill>
                  <a:schemeClr val="accent1"/>
                </a:solidFill>
                <a:latin typeface="微软雅黑" panose="020B0503020204020204" pitchFamily="34" charset="-122"/>
                <a:ea typeface="微软雅黑" panose="020B0503020204020204" pitchFamily="34" charset="-122"/>
              </a:rPr>
              <a:t>关键技术</a:t>
            </a:r>
          </a:p>
        </p:txBody>
      </p:sp>
      <p:sp>
        <p:nvSpPr>
          <p:cNvPr id="27651"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w="9525">
            <a:noFill/>
          </a:ln>
        </p:spPr>
        <p:txBody>
          <a:bodyPr/>
          <a:lstStyle/>
          <a:p>
            <a:endParaRPr lang="zh-CN" altLang="en-US"/>
          </a:p>
        </p:txBody>
      </p:sp>
      <p:sp>
        <p:nvSpPr>
          <p:cNvPr id="27652" name="Oval 6"/>
          <p:cNvSpPr/>
          <p:nvPr/>
        </p:nvSpPr>
        <p:spPr>
          <a:xfrm flipH="1">
            <a:off x="2992934" y="2845013"/>
            <a:ext cx="1625008" cy="1623421"/>
          </a:xfrm>
          <a:prstGeom prst="ellipse">
            <a:avLst/>
          </a:prstGeom>
          <a:solidFill>
            <a:schemeClr val="tx2"/>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7653" name="Freeform 7"/>
          <p:cNvSpPr/>
          <p:nvPr/>
        </p:nvSpPr>
        <p:spPr>
          <a:xfrm flipH="1">
            <a:off x="5601833" y="1799232"/>
            <a:ext cx="1156866" cy="3649919"/>
          </a:xfrm>
          <a:custGeom>
            <a:avLst/>
            <a:gdLst/>
            <a:ahLst/>
            <a:cxnLst>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Lst>
            <a:rect l="0" t="0" r="0" b="0"/>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solidFill>
          <a:ln w="9525">
            <a:noFill/>
          </a:ln>
        </p:spPr>
        <p:txBody>
          <a:bodyPr/>
          <a:lstStyle/>
          <a:p>
            <a:endParaRPr lang="zh-CN" altLang="en-US"/>
          </a:p>
        </p:txBody>
      </p:sp>
      <p:sp>
        <p:nvSpPr>
          <p:cNvPr id="27654" name="Oval 8"/>
          <p:cNvSpPr/>
          <p:nvPr/>
        </p:nvSpPr>
        <p:spPr>
          <a:xfrm flipH="1">
            <a:off x="5324122" y="1421545"/>
            <a:ext cx="1061650" cy="1063237"/>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7655" name="Oval 9"/>
          <p:cNvSpPr/>
          <p:nvPr/>
        </p:nvSpPr>
        <p:spPr>
          <a:xfrm flipH="1">
            <a:off x="6106474" y="3084639"/>
            <a:ext cx="1063237" cy="1061650"/>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7656" name="Oval 10"/>
          <p:cNvSpPr/>
          <p:nvPr/>
        </p:nvSpPr>
        <p:spPr>
          <a:xfrm flipH="1">
            <a:off x="5262231" y="4744558"/>
            <a:ext cx="1063237" cy="1061650"/>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7657" name="Line 11"/>
          <p:cNvSpPr/>
          <p:nvPr/>
        </p:nvSpPr>
        <p:spPr>
          <a:xfrm flipH="1">
            <a:off x="4510031" y="2243570"/>
            <a:ext cx="849003" cy="823612"/>
          </a:xfrm>
          <a:prstGeom prst="line">
            <a:avLst/>
          </a:prstGeom>
          <a:ln w="12700" cap="flat" cmpd="sng">
            <a:solidFill>
              <a:srgbClr val="2E2C2C"/>
            </a:solidFill>
            <a:prstDash val="solid"/>
            <a:round/>
            <a:headEnd type="triangle" w="med" len="med"/>
            <a:tailEnd type="none" w="med" len="med"/>
          </a:ln>
        </p:spPr>
      </p:sp>
      <p:sp>
        <p:nvSpPr>
          <p:cNvPr id="27658" name="Line 12"/>
          <p:cNvSpPr/>
          <p:nvPr/>
        </p:nvSpPr>
        <p:spPr>
          <a:xfrm flipH="1" flipV="1">
            <a:off x="4557638" y="4266895"/>
            <a:ext cx="747440" cy="723636"/>
          </a:xfrm>
          <a:prstGeom prst="line">
            <a:avLst/>
          </a:prstGeom>
          <a:ln w="12700" cap="flat" cmpd="sng">
            <a:solidFill>
              <a:srgbClr val="2E2C2C"/>
            </a:solidFill>
            <a:prstDash val="solid"/>
            <a:round/>
            <a:headEnd type="triangle" w="med" len="med"/>
            <a:tailEnd type="none" w="med" len="med"/>
          </a:ln>
        </p:spPr>
      </p:sp>
      <p:sp>
        <p:nvSpPr>
          <p:cNvPr id="27659" name="Line 13"/>
          <p:cNvSpPr/>
          <p:nvPr/>
        </p:nvSpPr>
        <p:spPr>
          <a:xfrm flipH="1">
            <a:off x="4806786" y="3600388"/>
            <a:ext cx="1198125" cy="0"/>
          </a:xfrm>
          <a:prstGeom prst="line">
            <a:avLst/>
          </a:prstGeom>
          <a:ln w="12700" cap="flat" cmpd="sng">
            <a:solidFill>
              <a:srgbClr val="2E2C2C"/>
            </a:solidFill>
            <a:prstDash val="solid"/>
            <a:round/>
            <a:headEnd type="triangle" w="med" len="med"/>
            <a:tailEnd type="none" w="med" len="med"/>
          </a:ln>
        </p:spPr>
      </p:sp>
      <p:sp>
        <p:nvSpPr>
          <p:cNvPr id="27660" name="Oval 14"/>
          <p:cNvSpPr/>
          <p:nvPr/>
        </p:nvSpPr>
        <p:spPr>
          <a:xfrm flipH="1">
            <a:off x="3142104" y="2992597"/>
            <a:ext cx="1328254" cy="1328253"/>
          </a:xfrm>
          <a:prstGeom prst="ellipse">
            <a:avLst/>
          </a:prstGeom>
          <a:solidFill>
            <a:srgbClr val="006BBC"/>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7661" name="TextBox 13"/>
          <p:cNvSpPr txBox="1"/>
          <p:nvPr/>
        </p:nvSpPr>
        <p:spPr>
          <a:xfrm flipH="1">
            <a:off x="5394739" y="1649620"/>
            <a:ext cx="920414" cy="645160"/>
          </a:xfrm>
          <a:prstGeom prst="rect">
            <a:avLst/>
          </a:prstGeom>
          <a:noFill/>
          <a:ln w="9525">
            <a:noFill/>
          </a:ln>
        </p:spPr>
        <p:txBody>
          <a:bodyPr anchor="t">
            <a:spAutoFit/>
          </a:bodyPr>
          <a:lstStyle/>
          <a:p>
            <a:pPr algn="ctr"/>
            <a:r>
              <a:rPr lang="zh-CN" altLang="en-US" dirty="0">
                <a:solidFill>
                  <a:schemeClr val="accent2"/>
                </a:solidFill>
                <a:latin typeface="微软雅黑" panose="020B0503020204020204" pitchFamily="34" charset="-122"/>
                <a:ea typeface="微软雅黑" panose="020B0503020204020204" pitchFamily="34" charset="-122"/>
              </a:rPr>
              <a:t>规格</a:t>
            </a:r>
            <a:endParaRPr lang="en-US" altLang="zh-CN" dirty="0">
              <a:solidFill>
                <a:schemeClr val="accent2"/>
              </a:solidFill>
              <a:latin typeface="微软雅黑" panose="020B0503020204020204" pitchFamily="34" charset="-122"/>
              <a:ea typeface="微软雅黑" panose="020B0503020204020204" pitchFamily="34" charset="-122"/>
            </a:endParaRPr>
          </a:p>
          <a:p>
            <a:pPr algn="ctr"/>
            <a:r>
              <a:rPr lang="zh-CN" altLang="en-US" dirty="0">
                <a:solidFill>
                  <a:schemeClr val="accent2"/>
                </a:solidFill>
                <a:latin typeface="微软雅黑" panose="020B0503020204020204" pitchFamily="34" charset="-122"/>
                <a:ea typeface="微软雅黑" panose="020B0503020204020204" pitchFamily="34" charset="-122"/>
              </a:rPr>
              <a:t>说明</a:t>
            </a:r>
          </a:p>
        </p:txBody>
      </p:sp>
      <p:sp>
        <p:nvSpPr>
          <p:cNvPr id="27662" name="TextBox 14"/>
          <p:cNvSpPr txBox="1"/>
          <p:nvPr/>
        </p:nvSpPr>
        <p:spPr>
          <a:xfrm flipH="1">
            <a:off x="6212004" y="3310535"/>
            <a:ext cx="893437" cy="645160"/>
          </a:xfrm>
          <a:prstGeom prst="rect">
            <a:avLst/>
          </a:prstGeom>
          <a:noFill/>
          <a:ln w="9525">
            <a:noFill/>
          </a:ln>
        </p:spPr>
        <p:txBody>
          <a:bodyPr anchor="t">
            <a:spAutoFit/>
          </a:bodyPr>
          <a:lstStyle/>
          <a:p>
            <a:pPr algn="ctr"/>
            <a:r>
              <a:rPr lang="zh-CN" altLang="en-US" dirty="0">
                <a:solidFill>
                  <a:schemeClr val="accent2"/>
                </a:solidFill>
                <a:latin typeface="微软雅黑" panose="020B0503020204020204" pitchFamily="34" charset="-122"/>
                <a:ea typeface="微软雅黑" panose="020B0503020204020204" pitchFamily="34" charset="-122"/>
              </a:rPr>
              <a:t>自动</a:t>
            </a:r>
            <a:endParaRPr lang="en-US" altLang="zh-CN" dirty="0">
              <a:solidFill>
                <a:schemeClr val="accent2"/>
              </a:solidFill>
              <a:latin typeface="微软雅黑" panose="020B0503020204020204" pitchFamily="34" charset="-122"/>
              <a:ea typeface="微软雅黑" panose="020B0503020204020204" pitchFamily="34" charset="-122"/>
            </a:endParaRPr>
          </a:p>
          <a:p>
            <a:pPr algn="ctr"/>
            <a:r>
              <a:rPr lang="zh-CN" altLang="en-US" dirty="0">
                <a:solidFill>
                  <a:schemeClr val="accent2"/>
                </a:solidFill>
                <a:latin typeface="微软雅黑" panose="020B0503020204020204" pitchFamily="34" charset="-122"/>
                <a:ea typeface="微软雅黑" panose="020B0503020204020204" pitchFamily="34" charset="-122"/>
              </a:rPr>
              <a:t>生成</a:t>
            </a:r>
          </a:p>
        </p:txBody>
      </p:sp>
      <p:sp>
        <p:nvSpPr>
          <p:cNvPr id="27663" name="TextBox 15"/>
          <p:cNvSpPr txBox="1"/>
          <p:nvPr/>
        </p:nvSpPr>
        <p:spPr>
          <a:xfrm flipH="1">
            <a:off x="5359034" y="4987357"/>
            <a:ext cx="893436" cy="645160"/>
          </a:xfrm>
          <a:prstGeom prst="rect">
            <a:avLst/>
          </a:prstGeom>
          <a:noFill/>
          <a:ln w="9525">
            <a:noFill/>
          </a:ln>
        </p:spPr>
        <p:txBody>
          <a:bodyPr anchor="t">
            <a:spAutoFit/>
          </a:bodyPr>
          <a:lstStyle/>
          <a:p>
            <a:pPr algn="ctr"/>
            <a:r>
              <a:rPr lang="zh-CN" altLang="en-US" dirty="0">
                <a:solidFill>
                  <a:schemeClr val="accent2"/>
                </a:solidFill>
                <a:latin typeface="微软雅黑" panose="020B0503020204020204" pitchFamily="34" charset="-122"/>
                <a:ea typeface="微软雅黑" panose="020B0503020204020204" pitchFamily="34" charset="-122"/>
              </a:rPr>
              <a:t>自动</a:t>
            </a:r>
            <a:endParaRPr lang="en-US" altLang="zh-CN" dirty="0">
              <a:solidFill>
                <a:schemeClr val="accent2"/>
              </a:solidFill>
              <a:latin typeface="微软雅黑" panose="020B0503020204020204" pitchFamily="34" charset="-122"/>
              <a:ea typeface="微软雅黑" panose="020B0503020204020204" pitchFamily="34" charset="-122"/>
            </a:endParaRPr>
          </a:p>
          <a:p>
            <a:pPr algn="ctr"/>
            <a:r>
              <a:rPr lang="zh-CN" altLang="en-US" dirty="0">
                <a:solidFill>
                  <a:schemeClr val="accent2"/>
                </a:solidFill>
                <a:latin typeface="微软雅黑" panose="020B0503020204020204" pitchFamily="34" charset="-122"/>
                <a:ea typeface="微软雅黑" panose="020B0503020204020204" pitchFamily="34" charset="-122"/>
              </a:rPr>
              <a:t>验证</a:t>
            </a:r>
          </a:p>
        </p:txBody>
      </p:sp>
      <p:sp>
        <p:nvSpPr>
          <p:cNvPr id="27664" name="TextBox 16"/>
          <p:cNvSpPr txBox="1"/>
          <p:nvPr/>
        </p:nvSpPr>
        <p:spPr>
          <a:xfrm flipH="1">
            <a:off x="3161940" y="3489878"/>
            <a:ext cx="1286994" cy="398780"/>
          </a:xfrm>
          <a:prstGeom prst="rect">
            <a:avLst/>
          </a:prstGeom>
          <a:noFill/>
          <a:ln w="9525">
            <a:noFill/>
          </a:ln>
        </p:spPr>
        <p:txBody>
          <a:bodyPr anchor="t">
            <a:spAutoFit/>
          </a:bodyPr>
          <a:lstStyle/>
          <a:p>
            <a:pPr algn="ctr"/>
            <a:r>
              <a:rPr lang="zh-CN" altLang="en-US" sz="2000" dirty="0">
                <a:solidFill>
                  <a:schemeClr val="accent2"/>
                </a:solidFill>
                <a:latin typeface="微软雅黑" panose="020B0503020204020204" pitchFamily="34" charset="-122"/>
                <a:ea typeface="微软雅黑" panose="020B0503020204020204" pitchFamily="34" charset="-122"/>
              </a:rPr>
              <a:t>关键技术</a:t>
            </a:r>
            <a:endParaRPr lang="en-US" altLang="zh-CN" sz="2000" dirty="0">
              <a:solidFill>
                <a:schemeClr val="accent2"/>
              </a:solidFill>
              <a:latin typeface="微软雅黑" panose="020B0503020204020204" pitchFamily="34" charset="-122"/>
              <a:ea typeface="微软雅黑" panose="020B0503020204020204" pitchFamily="34" charset="-122"/>
            </a:endParaRPr>
          </a:p>
        </p:txBody>
      </p:sp>
      <p:sp>
        <p:nvSpPr>
          <p:cNvPr id="27665" name="TextBox 17"/>
          <p:cNvSpPr txBox="1"/>
          <p:nvPr/>
        </p:nvSpPr>
        <p:spPr>
          <a:xfrm>
            <a:off x="6699476" y="1369482"/>
            <a:ext cx="4869393" cy="922020"/>
          </a:xfrm>
          <a:prstGeom prst="rect">
            <a:avLst/>
          </a:prstGeom>
          <a:noFill/>
          <a:ln w="9525">
            <a:noFill/>
          </a:ln>
        </p:spPr>
        <p:txBody>
          <a:bodyPr wrap="square" anchor="t">
            <a:spAutoFit/>
          </a:bodyPr>
          <a:lstStyle/>
          <a:p>
            <a:pPr marL="285750" indent="-285750">
              <a:lnSpc>
                <a:spcPct val="150000"/>
              </a:lnSpc>
              <a:buFont typeface="Arial" panose="020B0604020202020204" pitchFamily="34" charset="0"/>
              <a:buChar char="•"/>
            </a:pPr>
            <a:r>
              <a:rPr lang="zh-CN" altLang="en-US" dirty="0">
                <a:solidFill>
                  <a:schemeClr val="accent1"/>
                </a:solidFill>
                <a:latin typeface="微软雅黑" panose="020B0503020204020204" pitchFamily="34" charset="-122"/>
                <a:ea typeface="微软雅黑" panose="020B0503020204020204" pitchFamily="34" charset="-122"/>
              </a:rPr>
              <a:t>需求规格说明的精确定义</a:t>
            </a: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accent1"/>
                </a:solidFill>
                <a:latin typeface="微软雅黑" panose="020B0503020204020204" pitchFamily="34" charset="-122"/>
                <a:ea typeface="微软雅黑" panose="020B0503020204020204" pitchFamily="34" charset="-122"/>
              </a:rPr>
              <a:t>设计规格说明的精确定义</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27666" name="TextBox 18"/>
          <p:cNvSpPr txBox="1"/>
          <p:nvPr/>
        </p:nvSpPr>
        <p:spPr>
          <a:xfrm>
            <a:off x="7436450" y="2937729"/>
            <a:ext cx="4490231" cy="1614805"/>
          </a:xfrm>
          <a:prstGeom prst="rect">
            <a:avLst/>
          </a:prstGeom>
          <a:noFill/>
          <a:ln w="9525">
            <a:noFill/>
          </a:ln>
        </p:spPr>
        <p:txBody>
          <a:bodyPr wrap="square" anchor="t">
            <a:spAutoFit/>
          </a:bodyPr>
          <a:lstStyle/>
          <a:p>
            <a:pPr marL="285750" indent="-285750">
              <a:lnSpc>
                <a:spcPct val="150000"/>
              </a:lnSpc>
              <a:buFont typeface="Arial" panose="020B0604020202020204" pitchFamily="34" charset="0"/>
              <a:buChar char="•"/>
            </a:pPr>
            <a:r>
              <a:rPr lang="zh-CN" altLang="en-US" dirty="0">
                <a:solidFill>
                  <a:schemeClr val="accent1"/>
                </a:solidFill>
                <a:latin typeface="微软雅黑" panose="020B0503020204020204" pitchFamily="34" charset="-122"/>
                <a:ea typeface="微软雅黑" panose="020B0503020204020204" pitchFamily="34" charset="-122"/>
              </a:rPr>
              <a:t>基于规则代码生成（专家知识提取）</a:t>
            </a: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accent1"/>
                </a:solidFill>
                <a:latin typeface="微软雅黑" panose="020B0503020204020204" pitchFamily="34" charset="-122"/>
                <a:ea typeface="微软雅黑" panose="020B0503020204020204" pitchFamily="34" charset="-122"/>
              </a:rPr>
              <a:t>基于数据代码生成（数据知识提取）</a:t>
            </a: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accent1"/>
                </a:solidFill>
                <a:latin typeface="微软雅黑" panose="020B0503020204020204" pitchFamily="34" charset="-122"/>
                <a:ea typeface="微软雅黑" panose="020B0503020204020204" pitchFamily="34" charset="-122"/>
              </a:rPr>
              <a:t>基于软件复用技术的</a:t>
            </a:r>
            <a:r>
              <a:rPr lang="zh-CN" altLang="en-US">
                <a:solidFill>
                  <a:schemeClr val="accent1"/>
                </a:solidFill>
                <a:latin typeface="微软雅黑" panose="020B0503020204020204" pitchFamily="34" charset="-122"/>
                <a:ea typeface="微软雅黑" panose="020B0503020204020204" pitchFamily="34" charset="-122"/>
              </a:rPr>
              <a:t>自动生成</a:t>
            </a:r>
            <a:endParaRPr lang="en-US" altLang="zh-CN" dirty="0">
              <a:solidFill>
                <a:schemeClr val="accent1"/>
              </a:solidFill>
              <a:latin typeface="微软雅黑" panose="020B0503020204020204" pitchFamily="34" charset="-122"/>
              <a:ea typeface="微软雅黑" panose="020B0503020204020204" pitchFamily="34" charset="-122"/>
            </a:endParaRPr>
          </a:p>
          <a:p>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27667" name="TextBox 19"/>
          <p:cNvSpPr txBox="1"/>
          <p:nvPr/>
        </p:nvSpPr>
        <p:spPr>
          <a:xfrm>
            <a:off x="6758699" y="4723114"/>
            <a:ext cx="3886370" cy="1337945"/>
          </a:xfrm>
          <a:prstGeom prst="rect">
            <a:avLst/>
          </a:prstGeom>
          <a:noFill/>
          <a:ln w="9525">
            <a:noFill/>
          </a:ln>
        </p:spPr>
        <p:txBody>
          <a:bodyPr anchor="t">
            <a:spAutoFit/>
          </a:bodyPr>
          <a:lstStyle/>
          <a:p>
            <a:pPr marL="285750" indent="-285750">
              <a:lnSpc>
                <a:spcPct val="150000"/>
              </a:lnSpc>
              <a:buFont typeface="Arial" panose="020B0604020202020204" pitchFamily="34" charset="0"/>
              <a:buChar char="•"/>
            </a:pPr>
            <a:r>
              <a:rPr lang="zh-CN" altLang="en-US" dirty="0">
                <a:solidFill>
                  <a:schemeClr val="accent1"/>
                </a:solidFill>
                <a:latin typeface="微软雅黑" panose="020B0503020204020204" pitchFamily="34" charset="-122"/>
                <a:ea typeface="微软雅黑" panose="020B0503020204020204" pitchFamily="34" charset="-122"/>
              </a:rPr>
              <a:t>可执行代码的正确性验证</a:t>
            </a: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accent1"/>
                </a:solidFill>
                <a:latin typeface="微软雅黑" panose="020B0503020204020204" pitchFamily="34" charset="-122"/>
                <a:ea typeface="微软雅黑" panose="020B0503020204020204" pitchFamily="34" charset="-122"/>
              </a:rPr>
              <a:t>转换过程的正确性验证</a:t>
            </a: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accent1"/>
                </a:solidFill>
                <a:latin typeface="微软雅黑" panose="020B0503020204020204" pitchFamily="34" charset="-122"/>
                <a:ea typeface="微软雅黑" panose="020B0503020204020204" pitchFamily="34" charset="-122"/>
              </a:rPr>
              <a:t>需求规格说明的正确性验证</a:t>
            </a:r>
          </a:p>
        </p:txBody>
      </p:sp>
      <p:sp>
        <p:nvSpPr>
          <p:cNvPr id="27668" name="Oval 6"/>
          <p:cNvSpPr/>
          <p:nvPr/>
        </p:nvSpPr>
        <p:spPr>
          <a:xfrm flipH="1">
            <a:off x="942631" y="3008466"/>
            <a:ext cx="1299689" cy="1298102"/>
          </a:xfrm>
          <a:prstGeom prst="ellipse">
            <a:avLst/>
          </a:prstGeom>
          <a:solidFill>
            <a:schemeClr val="tx2"/>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7669" name="Oval 14"/>
          <p:cNvSpPr/>
          <p:nvPr/>
        </p:nvSpPr>
        <p:spPr>
          <a:xfrm flipH="1">
            <a:off x="1061651" y="3125899"/>
            <a:ext cx="1061650" cy="1061650"/>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7671" name="右箭头 23"/>
          <p:cNvSpPr/>
          <p:nvPr/>
        </p:nvSpPr>
        <p:spPr>
          <a:xfrm>
            <a:off x="2467663" y="3457565"/>
            <a:ext cx="371340" cy="309450"/>
          </a:xfrm>
          <a:prstGeom prst="rightArrow">
            <a:avLst>
              <a:gd name="adj1" fmla="val 50000"/>
              <a:gd name="adj2" fmla="val 50255"/>
            </a:avLst>
          </a:prstGeom>
          <a:solidFill>
            <a:schemeClr val="accent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4" name="TextBox 16"/>
          <p:cNvSpPr txBox="1"/>
          <p:nvPr/>
        </p:nvSpPr>
        <p:spPr>
          <a:xfrm flipH="1">
            <a:off x="942631" y="3363391"/>
            <a:ext cx="1286994" cy="583565"/>
          </a:xfrm>
          <a:prstGeom prst="rect">
            <a:avLst/>
          </a:prstGeom>
          <a:noFill/>
          <a:ln w="9525">
            <a:noFill/>
          </a:ln>
        </p:spPr>
        <p:txBody>
          <a:bodyPr anchor="t">
            <a:spAutoFit/>
          </a:bodyPr>
          <a:lstStyle/>
          <a:p>
            <a:pPr algn="ctr"/>
            <a:r>
              <a:rPr lang="zh-CN" altLang="en-US" sz="1600" dirty="0">
                <a:solidFill>
                  <a:schemeClr val="accent2"/>
                </a:solidFill>
                <a:latin typeface="微软雅黑" panose="020B0503020204020204" pitchFamily="34" charset="-122"/>
                <a:ea typeface="微软雅黑" panose="020B0503020204020204" pitchFamily="34" charset="-122"/>
              </a:rPr>
              <a:t>开发</a:t>
            </a:r>
            <a:endParaRPr lang="en-US" altLang="zh-CN" sz="1600" dirty="0">
              <a:solidFill>
                <a:schemeClr val="accent2"/>
              </a:solidFill>
              <a:latin typeface="微软雅黑" panose="020B0503020204020204" pitchFamily="34" charset="-122"/>
              <a:ea typeface="微软雅黑" panose="020B0503020204020204" pitchFamily="34" charset="-122"/>
            </a:endParaRPr>
          </a:p>
          <a:p>
            <a:pPr algn="ctr"/>
            <a:r>
              <a:rPr lang="zh-CN" altLang="en-US" sz="1600" dirty="0">
                <a:solidFill>
                  <a:schemeClr val="accent2"/>
                </a:solidFill>
                <a:latin typeface="微软雅黑" panose="020B0503020204020204" pitchFamily="34" charset="-122"/>
                <a:ea typeface="微软雅黑" panose="020B0503020204020204" pitchFamily="34" charset="-122"/>
              </a:rPr>
              <a:t>自动化</a:t>
            </a:r>
            <a:endParaRPr lang="en-US" altLang="zh-CN" sz="1600" dirty="0">
              <a:solidFill>
                <a:schemeClr val="accent2"/>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532573" y="4684829"/>
            <a:ext cx="2354580" cy="1198880"/>
          </a:xfrm>
          <a:prstGeom prst="rect">
            <a:avLst/>
          </a:prstGeom>
          <a:noFill/>
        </p:spPr>
        <p:txBody>
          <a:bodyPr wrap="none" rtlCol="0">
            <a:spAutoFit/>
          </a:bodyPr>
          <a:lstStyle/>
          <a:p>
            <a:r>
              <a:rPr lang="en-US" b="1" dirty="0">
                <a:solidFill>
                  <a:srgbClr val="C00000"/>
                </a:solidFill>
                <a:latin typeface="微软雅黑" panose="020B0503020204020204" pitchFamily="34" charset="-122"/>
                <a:ea typeface="微软雅黑" panose="020B0503020204020204" pitchFamily="34" charset="-122"/>
              </a:rPr>
              <a:t>模型驱动</a:t>
            </a:r>
            <a:r>
              <a:rPr lang="zh-CN" altLang="en-US" b="1" dirty="0">
                <a:solidFill>
                  <a:srgbClr val="C00000"/>
                </a:solidFill>
                <a:latin typeface="微软雅黑" panose="020B0503020204020204" pitchFamily="34" charset="-122"/>
                <a:ea typeface="微软雅黑" panose="020B0503020204020204" pitchFamily="34" charset="-122"/>
              </a:rPr>
              <a:t>：</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buAutoNum type="arabicPeriod"/>
            </a:pPr>
            <a:r>
              <a:rPr lang="zh-CN" altLang="en-US" b="1" dirty="0">
                <a:solidFill>
                  <a:srgbClr val="C00000"/>
                </a:solidFill>
                <a:latin typeface="微软雅黑" panose="020B0503020204020204" pitchFamily="34" charset="-122"/>
                <a:ea typeface="微软雅黑" panose="020B0503020204020204" pitchFamily="34" charset="-122"/>
              </a:rPr>
              <a:t>模型的精准定义</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buAutoNum type="arabicPeriod"/>
            </a:pPr>
            <a:r>
              <a:rPr lang="zh-CN" altLang="en-US" b="1" dirty="0">
                <a:solidFill>
                  <a:srgbClr val="C00000"/>
                </a:solidFill>
                <a:latin typeface="微软雅黑" panose="020B0503020204020204" pitchFamily="34" charset="-122"/>
                <a:ea typeface="微软雅黑" panose="020B0503020204020204" pitchFamily="34" charset="-122"/>
              </a:rPr>
              <a:t>模型之间的转换</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buAutoNum type="arabicPeriod"/>
            </a:pPr>
            <a:r>
              <a:rPr lang="zh-CN" altLang="en-US" b="1" dirty="0">
                <a:solidFill>
                  <a:srgbClr val="C00000"/>
                </a:solidFill>
                <a:latin typeface="微软雅黑" panose="020B0503020204020204" pitchFamily="34" charset="-122"/>
                <a:ea typeface="微软雅黑" panose="020B0503020204020204" pitchFamily="34" charset="-122"/>
              </a:rPr>
              <a:t>模型到代码的生成</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advTm="3804">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ircular Arrow 15"/>
          <p:cNvSpPr/>
          <p:nvPr/>
        </p:nvSpPr>
        <p:spPr>
          <a:xfrm rot="10800000">
            <a:off x="4921266" y="2670187"/>
            <a:ext cx="2334873" cy="2334872"/>
          </a:xfrm>
          <a:prstGeom prst="circularArrow">
            <a:avLst>
              <a:gd name="adj1" fmla="val 10336"/>
              <a:gd name="adj2" fmla="val 327528"/>
              <a:gd name="adj3" fmla="val 15872473"/>
              <a:gd name="adj4" fmla="val 5572244"/>
              <a:gd name="adj5" fmla="val 6155"/>
            </a:avLst>
          </a:prstGeom>
          <a:solidFill>
            <a:schemeClr val="accent1">
              <a:lumMod val="75000"/>
            </a:schemeClr>
          </a:solidFill>
          <a:ln>
            <a:solidFill>
              <a:schemeClr val="tx1">
                <a:lumMod val="85000"/>
                <a:lumOff val="15000"/>
              </a:schemeClr>
            </a:solid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8" name="Circular Arrow 7"/>
          <p:cNvSpPr/>
          <p:nvPr/>
        </p:nvSpPr>
        <p:spPr>
          <a:xfrm>
            <a:off x="4898625" y="2678145"/>
            <a:ext cx="2334873" cy="2334872"/>
          </a:xfrm>
          <a:prstGeom prst="circularArrow">
            <a:avLst>
              <a:gd name="adj1" fmla="val 9745"/>
              <a:gd name="adj2" fmla="val 327528"/>
              <a:gd name="adj3" fmla="val 15872473"/>
              <a:gd name="adj4" fmla="val 5557095"/>
              <a:gd name="adj5" fmla="val 6155"/>
            </a:avLst>
          </a:prstGeom>
          <a:solidFill>
            <a:schemeClr val="accent6">
              <a:lumMod val="75000"/>
            </a:schemeClr>
          </a:solidFill>
          <a:ln>
            <a:solidFill>
              <a:schemeClr val="tx1">
                <a:lumMod val="85000"/>
                <a:lumOff val="15000"/>
              </a:schemeClr>
            </a:solid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sp>
      <p:sp>
        <p:nvSpPr>
          <p:cNvPr id="9" name="Oval 8"/>
          <p:cNvSpPr/>
          <p:nvPr/>
        </p:nvSpPr>
        <p:spPr>
          <a:xfrm>
            <a:off x="5514512" y="3227265"/>
            <a:ext cx="1174627" cy="1174627"/>
          </a:xfrm>
          <a:prstGeom prst="ellipse">
            <a:avLst/>
          </a:prstGeom>
          <a:solidFill>
            <a:srgbClr val="C00000"/>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RM2PT</a:t>
            </a:r>
          </a:p>
        </p:txBody>
      </p:sp>
      <p:sp>
        <p:nvSpPr>
          <p:cNvPr id="10" name="Rectangle 9"/>
          <p:cNvSpPr/>
          <p:nvPr/>
        </p:nvSpPr>
        <p:spPr>
          <a:xfrm rot="16200000">
            <a:off x="4730535" y="2967688"/>
            <a:ext cx="2395552" cy="1659257"/>
          </a:xfrm>
          <a:prstGeom prst="rect">
            <a:avLst/>
          </a:prstGeom>
          <a:noFill/>
          <a:ln>
            <a:noFill/>
          </a:ln>
        </p:spPr>
        <p:txBody>
          <a:bodyPr spcFirstLastPara="1" wrap="none" lIns="91406" tIns="45703" rIns="91406" bIns="45703" numCol="1">
            <a:prstTxWarp prst="textArchUp">
              <a:avLst>
                <a:gd name="adj" fmla="val 12433233"/>
              </a:avLst>
            </a:prstTxWarp>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1400" b="1" i="0" u="none" strike="noStrike" kern="1200" cap="none" spc="0" normalizeH="0" baseline="0" noProof="0" dirty="0" err="1">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rPr>
              <a:t>确认</a:t>
            </a:r>
            <a:r>
              <a:rPr kumimoji="0" lang="en-US" altLang="zh-CN" sz="1400" b="1" i="0" u="none" strike="noStrike" kern="1200" cap="none" spc="0" normalizeH="0" baseline="0" noProof="0" dirty="0">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rPr>
              <a:t>&amp;</a:t>
            </a:r>
            <a:r>
              <a:rPr kumimoji="0" lang="zh-CN" altLang="en-US" sz="1400" b="1" i="0" u="none" strike="noStrike" kern="1200" cap="none" spc="0" normalizeH="0" baseline="0" noProof="0" dirty="0">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rPr>
              <a:t>验证</a:t>
            </a:r>
            <a:endParaRPr kumimoji="0" lang="en-US" sz="1400" b="1" i="0" u="none" strike="noStrike" kern="1200" cap="none" spc="0" normalizeH="0" baseline="0" noProof="0" dirty="0">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endParaRPr>
          </a:p>
        </p:txBody>
      </p:sp>
      <p:sp>
        <p:nvSpPr>
          <p:cNvPr id="12" name="Rectangle 11"/>
          <p:cNvSpPr/>
          <p:nvPr/>
        </p:nvSpPr>
        <p:spPr>
          <a:xfrm rot="5400000">
            <a:off x="4843388" y="2682599"/>
            <a:ext cx="2206818" cy="2287095"/>
          </a:xfrm>
          <a:prstGeom prst="rect">
            <a:avLst/>
          </a:prstGeom>
          <a:noFill/>
        </p:spPr>
        <p:txBody>
          <a:bodyPr spcFirstLastPara="1" wrap="none" lIns="91406" tIns="45703" rIns="91406" bIns="45703" numCol="1">
            <a:prstTxWarp prst="textArchUp">
              <a:avLst>
                <a:gd name="adj" fmla="val 6189557"/>
              </a:avLst>
            </a:prstTxWarp>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1400" b="1" i="0" u="none" strike="noStrike" kern="1200" cap="none" spc="0" normalizeH="0" baseline="0" noProof="0" dirty="0" err="1">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rPr>
              <a:t>自动生成</a:t>
            </a:r>
            <a:endParaRPr kumimoji="0" lang="en-US" sz="1100" b="1" i="0" u="none" strike="noStrike" kern="1200" cap="none" spc="0" normalizeH="0" baseline="0" noProof="0" dirty="0">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endParaRPr>
          </a:p>
        </p:txBody>
      </p:sp>
      <p:sp>
        <p:nvSpPr>
          <p:cNvPr id="13" name="TextBox 12"/>
          <p:cNvSpPr txBox="1"/>
          <p:nvPr/>
        </p:nvSpPr>
        <p:spPr>
          <a:xfrm>
            <a:off x="5193210" y="2247415"/>
            <a:ext cx="1778000" cy="429895"/>
          </a:xfrm>
          <a:prstGeom prst="rect">
            <a:avLst/>
          </a:prstGeom>
          <a:noFill/>
        </p:spPr>
        <p:txBody>
          <a:bodyPr wrap="non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sz="22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需求模型</a:t>
            </a:r>
            <a:r>
              <a:rPr kumimoji="0" lang="en-US" sz="22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 1.0</a:t>
            </a:r>
          </a:p>
        </p:txBody>
      </p:sp>
      <p:sp>
        <p:nvSpPr>
          <p:cNvPr id="14" name="TextBox 13"/>
          <p:cNvSpPr txBox="1"/>
          <p:nvPr/>
        </p:nvSpPr>
        <p:spPr>
          <a:xfrm>
            <a:off x="5268677" y="4988729"/>
            <a:ext cx="1922780" cy="460375"/>
          </a:xfrm>
          <a:prstGeom prst="rect">
            <a:avLst/>
          </a:prstGeom>
          <a:noFill/>
        </p:spPr>
        <p:txBody>
          <a:bodyPr wrap="non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原型系统</a:t>
            </a:r>
            <a:r>
              <a:rPr kumimoji="0" lang="en-US"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 1.0</a:t>
            </a:r>
          </a:p>
        </p:txBody>
      </p:sp>
      <p:sp>
        <p:nvSpPr>
          <p:cNvPr id="17" name="Right Arrow 16"/>
          <p:cNvSpPr/>
          <p:nvPr/>
        </p:nvSpPr>
        <p:spPr>
          <a:xfrm rot="16200000">
            <a:off x="5942124" y="1987525"/>
            <a:ext cx="284645" cy="281698"/>
          </a:xfrm>
          <a:prstGeom prst="rightArrow">
            <a:avLst/>
          </a:prstGeom>
          <a:solidFill>
            <a:srgbClr val="FF00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18" name="TextBox 17"/>
          <p:cNvSpPr txBox="1"/>
          <p:nvPr/>
        </p:nvSpPr>
        <p:spPr>
          <a:xfrm>
            <a:off x="5193210" y="1259393"/>
            <a:ext cx="1733550" cy="429895"/>
          </a:xfrm>
          <a:prstGeom prst="rect">
            <a:avLst/>
          </a:prstGeom>
          <a:noFill/>
        </p:spPr>
        <p:txBody>
          <a:bodyPr wrap="non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sz="22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需求模型</a:t>
            </a:r>
            <a:r>
              <a:rPr kumimoji="0" lang="en-US" sz="22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 </a:t>
            </a:r>
            <a:r>
              <a:rPr kumimoji="0" lang="en-US" sz="22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x.x</a:t>
            </a:r>
            <a:endParaRPr kumimoji="0" lang="en-US" sz="22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p:txBody>
      </p:sp>
      <p:sp>
        <p:nvSpPr>
          <p:cNvPr id="19" name="Circular Arrow 18"/>
          <p:cNvSpPr/>
          <p:nvPr/>
        </p:nvSpPr>
        <p:spPr>
          <a:xfrm rot="10800000">
            <a:off x="4006986" y="1733033"/>
            <a:ext cx="4200547" cy="4156581"/>
          </a:xfrm>
          <a:prstGeom prst="circularArrow">
            <a:avLst>
              <a:gd name="adj1" fmla="val 5311"/>
              <a:gd name="adj2" fmla="val 243634"/>
              <a:gd name="adj3" fmla="val 15906085"/>
              <a:gd name="adj4" fmla="val 5556822"/>
              <a:gd name="adj5" fmla="val 3652"/>
            </a:avLst>
          </a:prstGeom>
          <a:solidFill>
            <a:schemeClr val="accent1">
              <a:lumMod val="75000"/>
            </a:schemeClr>
          </a:solidFill>
          <a:ln>
            <a:solidFill>
              <a:schemeClr val="tx1">
                <a:lumMod val="85000"/>
                <a:lumOff val="15000"/>
              </a:schemeClr>
            </a:solid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sp>
      <p:sp>
        <p:nvSpPr>
          <p:cNvPr id="20" name="Circular Arrow 19"/>
          <p:cNvSpPr/>
          <p:nvPr/>
        </p:nvSpPr>
        <p:spPr>
          <a:xfrm>
            <a:off x="3985507" y="1733032"/>
            <a:ext cx="4200547" cy="4156583"/>
          </a:xfrm>
          <a:prstGeom prst="circularArrow">
            <a:avLst>
              <a:gd name="adj1" fmla="val 5643"/>
              <a:gd name="adj2" fmla="val 243634"/>
              <a:gd name="adj3" fmla="val 15906255"/>
              <a:gd name="adj4" fmla="val 5438166"/>
              <a:gd name="adj5" fmla="val 3652"/>
            </a:avLst>
          </a:prstGeom>
          <a:solidFill>
            <a:schemeClr val="accent6">
              <a:lumMod val="75000"/>
            </a:schemeClr>
          </a:solidFill>
          <a:ln>
            <a:solidFill>
              <a:schemeClr val="tx1">
                <a:lumMod val="85000"/>
                <a:lumOff val="15000"/>
              </a:schemeClr>
            </a:solid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en-US" b="0" i="0" u="none" strike="noStrike" kern="1200" cap="none" spc="0" normalizeH="0" baseline="0" noProof="0" dirty="0">
              <a:ln>
                <a:noFill/>
              </a:ln>
              <a:solidFill>
                <a:srgbClr val="009EB0"/>
              </a:solidFill>
              <a:effectLst/>
              <a:uLnTx/>
              <a:uFillTx/>
              <a:latin typeface="Arial" panose="020B0604020202020204"/>
              <a:ea typeface="微软雅黑" panose="020B0503020204020204" pitchFamily="34" charset="-122"/>
              <a:cs typeface="+mn-cs"/>
            </a:endParaRPr>
          </a:p>
        </p:txBody>
      </p:sp>
      <p:sp>
        <p:nvSpPr>
          <p:cNvPr id="21" name="TextBox 20"/>
          <p:cNvSpPr txBox="1"/>
          <p:nvPr/>
        </p:nvSpPr>
        <p:spPr>
          <a:xfrm>
            <a:off x="5258910" y="5829758"/>
            <a:ext cx="1874520" cy="460375"/>
          </a:xfrm>
          <a:prstGeom prst="rect">
            <a:avLst/>
          </a:prstGeom>
          <a:noFill/>
        </p:spPr>
        <p:txBody>
          <a:bodyPr wrap="non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原型系统</a:t>
            </a:r>
            <a:r>
              <a:rPr kumimoji="0" lang="en-US"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 </a:t>
            </a:r>
            <a:r>
              <a:rPr kumimoji="0" lang="en-US" sz="24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x.x</a:t>
            </a:r>
            <a:endParaRPr kumimoji="0" lang="en-US" sz="24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p:txBody>
      </p:sp>
      <p:sp>
        <p:nvSpPr>
          <p:cNvPr id="22" name="Rectangle 21"/>
          <p:cNvSpPr/>
          <p:nvPr/>
        </p:nvSpPr>
        <p:spPr>
          <a:xfrm rot="16200000">
            <a:off x="4247175" y="1693256"/>
            <a:ext cx="3958916" cy="4152729"/>
          </a:xfrm>
          <a:prstGeom prst="rect">
            <a:avLst/>
          </a:prstGeom>
          <a:noFill/>
        </p:spPr>
        <p:txBody>
          <a:bodyPr spcFirstLastPara="1" wrap="none" lIns="91406" tIns="45703" rIns="91406" bIns="45703" numCol="1">
            <a:prstTxWarp prst="textArchUp">
              <a:avLst>
                <a:gd name="adj" fmla="val 12433233"/>
              </a:avLst>
            </a:prstTxWarp>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1400" b="1" i="0" u="none" strike="noStrike" kern="1200" cap="none" spc="0" normalizeH="0" baseline="0" noProof="0" dirty="0" err="1">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rPr>
              <a:t>确认</a:t>
            </a:r>
            <a:r>
              <a:rPr kumimoji="0" lang="en-US" altLang="zh-CN" sz="1400" b="1" i="0" u="none" strike="noStrike" kern="1200" cap="none" spc="0" normalizeH="0" baseline="0" noProof="0" dirty="0">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rPr>
              <a:t>&amp;</a:t>
            </a:r>
            <a:r>
              <a:rPr kumimoji="0" lang="zh-CN" altLang="en-US" sz="1400" b="1" i="0" u="none" strike="noStrike" kern="1200" cap="none" spc="0" normalizeH="0" baseline="0" noProof="0" dirty="0">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rPr>
              <a:t>验证</a:t>
            </a:r>
            <a:endParaRPr kumimoji="0" lang="en-US" sz="1100" b="1" i="0" u="none" strike="noStrike" kern="1200" cap="none" spc="0" normalizeH="0" baseline="0" noProof="0" dirty="0">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endParaRPr>
          </a:p>
        </p:txBody>
      </p:sp>
      <p:sp>
        <p:nvSpPr>
          <p:cNvPr id="23" name="Rectangle 22"/>
          <p:cNvSpPr/>
          <p:nvPr/>
        </p:nvSpPr>
        <p:spPr>
          <a:xfrm rot="5400000">
            <a:off x="4444075" y="1945398"/>
            <a:ext cx="3419364" cy="3761494"/>
          </a:xfrm>
          <a:prstGeom prst="rect">
            <a:avLst/>
          </a:prstGeom>
          <a:noFill/>
        </p:spPr>
        <p:txBody>
          <a:bodyPr spcFirstLastPara="1" wrap="none" lIns="91406" tIns="45703" rIns="91406" bIns="45703" numCol="1">
            <a:prstTxWarp prst="textArchUp">
              <a:avLst>
                <a:gd name="adj" fmla="val 6189557"/>
              </a:avLst>
            </a:prstTxWarp>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1400" b="1" i="0" u="none" strike="noStrike" kern="1200" cap="none" spc="0" normalizeH="0" baseline="0" noProof="0" dirty="0" err="1">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rPr>
              <a:t>自动生成</a:t>
            </a:r>
            <a:endParaRPr kumimoji="0" lang="en-US" sz="1100" b="1" i="0" u="none" strike="noStrike" kern="1200" cap="none" spc="0" normalizeH="0" baseline="0" noProof="0" dirty="0">
              <a:ln w="0"/>
              <a:solidFill>
                <a:srgbClr val="F8F8F8"/>
              </a:solidFill>
              <a:effectLst>
                <a:outerShdw blurRad="38100" dist="19050" dir="2700000" algn="tl" rotWithShape="0">
                  <a:srgbClr val="004C54">
                    <a:alpha val="40000"/>
                  </a:srgbClr>
                </a:outerShdw>
              </a:effectLst>
              <a:uLnTx/>
              <a:uFillTx/>
              <a:latin typeface="微软雅黑" panose="020B0503020204020204" pitchFamily="34" charset="-122"/>
              <a:ea typeface="微软雅黑" panose="020B0503020204020204" pitchFamily="34" charset="-122"/>
            </a:endParaRPr>
          </a:p>
        </p:txBody>
      </p:sp>
      <p:sp>
        <p:nvSpPr>
          <p:cNvPr id="24" name="TextBox 23"/>
          <p:cNvSpPr txBox="1"/>
          <p:nvPr/>
        </p:nvSpPr>
        <p:spPr>
          <a:xfrm>
            <a:off x="7365824" y="3585020"/>
            <a:ext cx="368935" cy="368300"/>
          </a:xfrm>
          <a:prstGeom prst="rect">
            <a:avLst/>
          </a:prstGeom>
          <a:noFill/>
        </p:spPr>
        <p:txBody>
          <a:bodyPr wrap="non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a:t>
            </a:r>
          </a:p>
        </p:txBody>
      </p:sp>
      <p:sp>
        <p:nvSpPr>
          <p:cNvPr id="25" name="TextBox 24"/>
          <p:cNvSpPr txBox="1"/>
          <p:nvPr/>
        </p:nvSpPr>
        <p:spPr>
          <a:xfrm>
            <a:off x="4460009" y="3585020"/>
            <a:ext cx="368935" cy="368300"/>
          </a:xfrm>
          <a:prstGeom prst="rect">
            <a:avLst/>
          </a:prstGeom>
          <a:noFill/>
        </p:spPr>
        <p:txBody>
          <a:bodyPr wrap="non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a:t>
            </a:r>
          </a:p>
        </p:txBody>
      </p:sp>
      <p:sp>
        <p:nvSpPr>
          <p:cNvPr id="26" name="TextBox 25"/>
          <p:cNvSpPr txBox="1"/>
          <p:nvPr/>
        </p:nvSpPr>
        <p:spPr>
          <a:xfrm rot="16200000">
            <a:off x="5855991" y="5305363"/>
            <a:ext cx="368935" cy="368300"/>
          </a:xfrm>
          <a:prstGeom prst="rect">
            <a:avLst/>
          </a:prstGeom>
          <a:noFill/>
        </p:spPr>
        <p:txBody>
          <a:bodyPr wrap="non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a:t>
            </a:r>
          </a:p>
        </p:txBody>
      </p:sp>
      <p:sp>
        <p:nvSpPr>
          <p:cNvPr id="30" name="Right Arrow 29"/>
          <p:cNvSpPr/>
          <p:nvPr/>
        </p:nvSpPr>
        <p:spPr>
          <a:xfrm>
            <a:off x="2713016" y="3546449"/>
            <a:ext cx="966939" cy="468175"/>
          </a:xfrm>
          <a:prstGeom prst="rightArrow">
            <a:avLst>
              <a:gd name="adj1" fmla="val 7857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cs typeface="+mn-cs"/>
              </a:rPr>
              <a:t>转化</a:t>
            </a:r>
            <a:endPar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32" name="Right Arrow 31"/>
          <p:cNvSpPr/>
          <p:nvPr/>
        </p:nvSpPr>
        <p:spPr>
          <a:xfrm>
            <a:off x="8506936" y="3525341"/>
            <a:ext cx="828401" cy="468175"/>
          </a:xfrm>
          <a:prstGeom prst="rightArrow">
            <a:avLst>
              <a:gd name="adj1" fmla="val 6904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cs typeface="+mn-cs"/>
              </a:rPr>
              <a:t>演化</a:t>
            </a:r>
            <a:endPar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
        <p:nvSpPr>
          <p:cNvPr id="33" name="TextBox 32"/>
          <p:cNvSpPr txBox="1"/>
          <p:nvPr/>
        </p:nvSpPr>
        <p:spPr>
          <a:xfrm>
            <a:off x="8881717" y="784319"/>
            <a:ext cx="3147275" cy="655447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企业EIS系统</a:t>
            </a: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云原生系统</a:t>
            </a: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区块链系统</a:t>
            </a: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智能AI系统</a:t>
            </a:r>
            <a:endParaRPr kumimoji="0" 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rPr>
              <a:t>航空航天系统</a:t>
            </a:r>
            <a:endParaRPr kumimoji="0" 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7" name="Title 1"/>
          <p:cNvSpPr txBox="1"/>
          <p:nvPr/>
        </p:nvSpPr>
        <p:spPr>
          <a:xfrm>
            <a:off x="378661" y="367371"/>
            <a:ext cx="11414239" cy="13250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cs typeface="+mj-cs"/>
              </a:rPr>
              <a:t>研究进展</a:t>
            </a:r>
            <a:endPar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j-cs"/>
            </a:endParaRPr>
          </a:p>
        </p:txBody>
      </p:sp>
      <p:sp>
        <p:nvSpPr>
          <p:cNvPr id="36" name="TextBox 35"/>
          <p:cNvSpPr txBox="1"/>
          <p:nvPr/>
        </p:nvSpPr>
        <p:spPr>
          <a:xfrm>
            <a:off x="6193324" y="1975926"/>
            <a:ext cx="589280" cy="337185"/>
          </a:xfrm>
          <a:prstGeom prst="rect">
            <a:avLst/>
          </a:prstGeom>
          <a:noFill/>
        </p:spPr>
        <p:txBody>
          <a:bodyPr wrap="non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精化</a:t>
            </a:r>
            <a:endParaRPr kumimoji="0" lang="en-US" sz="16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p:txBody>
      </p:sp>
      <p:sp>
        <p:nvSpPr>
          <p:cNvPr id="27" name="TextBox 26"/>
          <p:cNvSpPr txBox="1"/>
          <p:nvPr/>
        </p:nvSpPr>
        <p:spPr>
          <a:xfrm>
            <a:off x="45735" y="2201265"/>
            <a:ext cx="2684646" cy="95313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自然语言</a:t>
            </a: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需求</a:t>
            </a: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p:txBody>
      </p:sp>
      <p:sp>
        <p:nvSpPr>
          <p:cNvPr id="28" name="TextBox 27"/>
          <p:cNvSpPr txBox="1"/>
          <p:nvPr/>
        </p:nvSpPr>
        <p:spPr>
          <a:xfrm>
            <a:off x="50410" y="4328093"/>
            <a:ext cx="2684646" cy="95313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Goal和PF</a:t>
            </a: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rPr>
              <a:t>需求模型</a:t>
            </a:r>
            <a:endParaRPr kumimoji="0" lang="en-US" sz="2800"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p:txBody>
      </p:sp>
      <p:sp>
        <p:nvSpPr>
          <p:cNvPr id="29" name="Right Arrow 28"/>
          <p:cNvSpPr/>
          <p:nvPr/>
        </p:nvSpPr>
        <p:spPr>
          <a:xfrm>
            <a:off x="3263382" y="1250087"/>
            <a:ext cx="1757988" cy="468175"/>
          </a:xfrm>
          <a:prstGeom prst="rightArrow">
            <a:avLst>
              <a:gd name="adj1" fmla="val 7857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cs typeface="+mn-cs"/>
              </a:rPr>
              <a:t>SysML</a:t>
            </a:r>
            <a:r>
              <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rPr>
              <a:t> </a:t>
            </a:r>
            <a:r>
              <a:rPr kumimoji="0" lang="en-US" b="0" i="0" u="none" strike="noStrike" kern="1200" cap="none" spc="0" normalizeH="0" baseline="0" noProof="0" dirty="0" err="1">
                <a:ln>
                  <a:noFill/>
                </a:ln>
                <a:solidFill>
                  <a:srgbClr val="F8F8F8"/>
                </a:solidFill>
                <a:effectLst/>
                <a:uLnTx/>
                <a:uFillTx/>
                <a:latin typeface="微软雅黑" panose="020B0503020204020204" pitchFamily="34" charset="-122"/>
                <a:ea typeface="微软雅黑" panose="020B0503020204020204" pitchFamily="34" charset="-122"/>
                <a:cs typeface="+mn-cs"/>
              </a:rPr>
              <a:t>扩展</a:t>
            </a:r>
            <a:endParaRPr kumimoji="0" lang="en-US" b="0" i="0" u="none" strike="noStrike" kern="120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par>
                                <p:cTn id="31" presetID="9"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dissolv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dissolve">
                                      <p:cBhvr>
                                        <p:cTn id="53" dur="500"/>
                                        <p:tgtEl>
                                          <p:spTgt spid="1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dissolve">
                                      <p:cBhvr>
                                        <p:cTn id="66" dur="500"/>
                                        <p:tgtEl>
                                          <p:spTgt spid="2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Effect transition="in" filter="dissolve">
                                      <p:cBhvr>
                                        <p:cTn id="90" dur="500"/>
                                        <p:tgtEl>
                                          <p:spTgt spid="33">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33">
                                            <p:txEl>
                                              <p:pRg st="3" end="3"/>
                                            </p:txEl>
                                          </p:spTgt>
                                        </p:tgtEl>
                                        <p:attrNameLst>
                                          <p:attrName>style.visibility</p:attrName>
                                        </p:attrNameLst>
                                      </p:cBhvr>
                                      <p:to>
                                        <p:strVal val="visible"/>
                                      </p:to>
                                    </p:set>
                                    <p:animEffect transition="in" filter="dissolve">
                                      <p:cBhvr>
                                        <p:cTn id="95" dur="500"/>
                                        <p:tgtEl>
                                          <p:spTgt spid="33">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33">
                                            <p:txEl>
                                              <p:pRg st="6" end="6"/>
                                            </p:txEl>
                                          </p:spTgt>
                                        </p:tgtEl>
                                        <p:attrNameLst>
                                          <p:attrName>style.visibility</p:attrName>
                                        </p:attrNameLst>
                                      </p:cBhvr>
                                      <p:to>
                                        <p:strVal val="visible"/>
                                      </p:to>
                                    </p:set>
                                    <p:animEffect transition="in" filter="dissolve">
                                      <p:cBhvr>
                                        <p:cTn id="100" dur="500"/>
                                        <p:tgtEl>
                                          <p:spTgt spid="33">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33">
                                            <p:txEl>
                                              <p:pRg st="9" end="9"/>
                                            </p:txEl>
                                          </p:spTgt>
                                        </p:tgtEl>
                                        <p:attrNameLst>
                                          <p:attrName>style.visibility</p:attrName>
                                        </p:attrNameLst>
                                      </p:cBhvr>
                                      <p:to>
                                        <p:strVal val="visible"/>
                                      </p:to>
                                    </p:set>
                                    <p:animEffect transition="in" filter="dissolve">
                                      <p:cBhvr>
                                        <p:cTn id="105" dur="500"/>
                                        <p:tgtEl>
                                          <p:spTgt spid="33">
                                            <p:txEl>
                                              <p:pRg st="9" end="9"/>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33">
                                            <p:txEl>
                                              <p:pRg st="12" end="12"/>
                                            </p:txEl>
                                          </p:spTgt>
                                        </p:tgtEl>
                                        <p:attrNameLst>
                                          <p:attrName>style.visibility</p:attrName>
                                        </p:attrNameLst>
                                      </p:cBhvr>
                                      <p:to>
                                        <p:strVal val="visible"/>
                                      </p:to>
                                    </p:set>
                                    <p:animEffect transition="in" filter="dissolve">
                                      <p:cBhvr>
                                        <p:cTn id="110" dur="500"/>
                                        <p:tgtEl>
                                          <p:spTgt spid="33">
                                            <p:txEl>
                                              <p:pRg st="12" end="12"/>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dissolv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grpId="0" nodeType="click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dissolve">
                                      <p:cBhvr>
                                        <p:cTn id="120" dur="500"/>
                                        <p:tgtEl>
                                          <p:spTgt spid="27"/>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grpId="0" nodeType="click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dissolve">
                                      <p:cBhvr>
                                        <p:cTn id="125" dur="500"/>
                                        <p:tgtEl>
                                          <p:spTgt spid="28"/>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dissolve">
                                      <p:cBhvr>
                                        <p:cTn id="1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9" grpId="0" bldLvl="0" animBg="1"/>
      <p:bldP spid="10" grpId="0" animBg="1"/>
      <p:bldP spid="12" grpId="0"/>
      <p:bldP spid="13" grpId="0"/>
      <p:bldP spid="14" grpId="0"/>
      <p:bldP spid="17" grpId="0" bldLvl="0" animBg="1"/>
      <p:bldP spid="18" grpId="0"/>
      <p:bldP spid="21" grpId="0"/>
      <p:bldP spid="22" grpId="0"/>
      <p:bldP spid="23" grpId="0"/>
      <p:bldP spid="24" grpId="0"/>
      <p:bldP spid="25" grpId="0"/>
      <p:bldP spid="26" grpId="0"/>
      <p:bldP spid="30" grpId="0" bldLvl="0" animBg="1"/>
      <p:bldP spid="32" grpId="0" bldLvl="0" animBg="1"/>
      <p:bldP spid="36" grpId="0"/>
      <p:bldP spid="27" grpId="0"/>
      <p:bldP spid="28" grpId="0"/>
      <p:bldP spid="2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94" name="直接连接符 3"/>
          <p:cNvCxnSpPr/>
          <p:nvPr/>
        </p:nvCxnSpPr>
        <p:spPr>
          <a:xfrm>
            <a:off x="6149321" y="1699256"/>
            <a:ext cx="3957782" cy="0"/>
          </a:xfrm>
          <a:prstGeom prst="line">
            <a:avLst/>
          </a:prstGeom>
          <a:ln w="9525" cap="flat" cmpd="sng">
            <a:solidFill>
              <a:srgbClr val="113E6A"/>
            </a:solidFill>
            <a:prstDash val="dash"/>
            <a:round/>
            <a:headEnd type="none" w="med" len="med"/>
            <a:tailEnd type="none" w="med" len="med"/>
          </a:ln>
        </p:spPr>
      </p:cxnSp>
      <p:sp>
        <p:nvSpPr>
          <p:cNvPr id="8" name="Rectangle 3"/>
          <p:cNvSpPr txBox="1"/>
          <p:nvPr/>
        </p:nvSpPr>
        <p:spPr>
          <a:xfrm>
            <a:off x="1926523" y="2448283"/>
            <a:ext cx="1536140" cy="601444"/>
          </a:xfrm>
          <a:prstGeom prst="rect">
            <a:avLst/>
          </a:prstGeom>
          <a:noFill/>
          <a:ln w="9525">
            <a:noFill/>
          </a:ln>
        </p:spPr>
        <p:txBody>
          <a:bodyPr anchor="ctr"/>
          <a:lstStyle/>
          <a:p>
            <a:pPr algn="dist"/>
            <a:r>
              <a:rPr lang="zh-CN" altLang="en-US" sz="3600" b="1" dirty="0">
                <a:solidFill>
                  <a:schemeClr val="accent2"/>
                </a:solidFill>
                <a:latin typeface="Arial" panose="020B0604020202020204" pitchFamily="34" charset="0"/>
                <a:ea typeface="微软雅黑" panose="020B0503020204020204" pitchFamily="34" charset="-122"/>
              </a:rPr>
              <a:t>目录</a:t>
            </a:r>
          </a:p>
        </p:txBody>
      </p:sp>
      <p:grpSp>
        <p:nvGrpSpPr>
          <p:cNvPr id="8197" name="组合 24"/>
          <p:cNvGrpSpPr/>
          <p:nvPr/>
        </p:nvGrpSpPr>
        <p:grpSpPr>
          <a:xfrm>
            <a:off x="6149321" y="4299151"/>
            <a:ext cx="576052" cy="576053"/>
            <a:chOff x="6170389" y="4955815"/>
            <a:chExt cx="576064" cy="576064"/>
          </a:xfrm>
        </p:grpSpPr>
        <p:sp>
          <p:nvSpPr>
            <p:cNvPr id="8198" name="圆角矩形 13"/>
            <p:cNvSpPr/>
            <p:nvPr/>
          </p:nvSpPr>
          <p:spPr>
            <a:xfrm>
              <a:off x="6170389" y="4955815"/>
              <a:ext cx="576064" cy="576064"/>
            </a:xfrm>
            <a:prstGeom prst="roundRect">
              <a:avLst>
                <a:gd name="adj" fmla="val 16667"/>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199" name="Freeform 11"/>
            <p:cNvSpPr>
              <a:spLocks noEditPoints="1"/>
            </p:cNvSpPr>
            <p:nvPr/>
          </p:nvSpPr>
          <p:spPr>
            <a:xfrm>
              <a:off x="6298628" y="5092507"/>
              <a:ext cx="315884" cy="27338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w="9525">
              <a:noFill/>
            </a:ln>
          </p:spPr>
          <p:txBody>
            <a:bodyPr/>
            <a:lstStyle/>
            <a:p>
              <a:endParaRPr lang="zh-CN" altLang="en-US"/>
            </a:p>
          </p:txBody>
        </p:sp>
      </p:grpSp>
      <p:grpSp>
        <p:nvGrpSpPr>
          <p:cNvPr id="8200" name="组合 23"/>
          <p:cNvGrpSpPr/>
          <p:nvPr/>
        </p:nvGrpSpPr>
        <p:grpSpPr>
          <a:xfrm>
            <a:off x="6149321" y="3507278"/>
            <a:ext cx="576052" cy="576052"/>
            <a:chOff x="6170389" y="4163727"/>
            <a:chExt cx="576064" cy="576064"/>
          </a:xfrm>
        </p:grpSpPr>
        <p:sp>
          <p:nvSpPr>
            <p:cNvPr id="8201" name="圆角矩形 12"/>
            <p:cNvSpPr/>
            <p:nvPr/>
          </p:nvSpPr>
          <p:spPr>
            <a:xfrm>
              <a:off x="6170389" y="4163727"/>
              <a:ext cx="576064" cy="576064"/>
            </a:xfrm>
            <a:prstGeom prst="roundRect">
              <a:avLst>
                <a:gd name="adj" fmla="val 16667"/>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202" name="Freeform 12"/>
            <p:cNvSpPr>
              <a:spLocks noEditPoints="1"/>
            </p:cNvSpPr>
            <p:nvPr/>
          </p:nvSpPr>
          <p:spPr>
            <a:xfrm>
              <a:off x="6278404" y="4253861"/>
              <a:ext cx="378197" cy="364816"/>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w="9525">
              <a:noFill/>
            </a:ln>
          </p:spPr>
          <p:txBody>
            <a:bodyPr/>
            <a:lstStyle/>
            <a:p>
              <a:endParaRPr lang="zh-CN" altLang="en-US"/>
            </a:p>
          </p:txBody>
        </p:sp>
      </p:grpSp>
      <p:grpSp>
        <p:nvGrpSpPr>
          <p:cNvPr id="8203" name="组合 22"/>
          <p:cNvGrpSpPr/>
          <p:nvPr/>
        </p:nvGrpSpPr>
        <p:grpSpPr>
          <a:xfrm>
            <a:off x="6149321" y="2715404"/>
            <a:ext cx="576052" cy="576053"/>
            <a:chOff x="6170389" y="3371639"/>
            <a:chExt cx="576064" cy="576064"/>
          </a:xfrm>
        </p:grpSpPr>
        <p:sp>
          <p:nvSpPr>
            <p:cNvPr id="8204" name="圆角矩形 11"/>
            <p:cNvSpPr/>
            <p:nvPr/>
          </p:nvSpPr>
          <p:spPr>
            <a:xfrm>
              <a:off x="6170389" y="3371639"/>
              <a:ext cx="576064" cy="576064"/>
            </a:xfrm>
            <a:prstGeom prst="roundRect">
              <a:avLst>
                <a:gd name="adj" fmla="val 16667"/>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205" name="Freeform 13"/>
            <p:cNvSpPr>
              <a:spLocks noEditPoints="1"/>
            </p:cNvSpPr>
            <p:nvPr/>
          </p:nvSpPr>
          <p:spPr>
            <a:xfrm>
              <a:off x="6293383" y="3504805"/>
              <a:ext cx="330076" cy="309733"/>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w="9525">
              <a:noFill/>
            </a:ln>
          </p:spPr>
          <p:txBody>
            <a:bodyPr/>
            <a:lstStyle/>
            <a:p>
              <a:endParaRPr lang="zh-CN" altLang="en-US"/>
            </a:p>
          </p:txBody>
        </p:sp>
      </p:grpSp>
      <p:grpSp>
        <p:nvGrpSpPr>
          <p:cNvPr id="8206" name="组合 21"/>
          <p:cNvGrpSpPr/>
          <p:nvPr/>
        </p:nvGrpSpPr>
        <p:grpSpPr>
          <a:xfrm>
            <a:off x="6149321" y="1923531"/>
            <a:ext cx="576052" cy="576052"/>
            <a:chOff x="6170389" y="2579551"/>
            <a:chExt cx="576064" cy="576064"/>
          </a:xfrm>
        </p:grpSpPr>
        <p:sp>
          <p:nvSpPr>
            <p:cNvPr id="8207" name="圆角矩形 10"/>
            <p:cNvSpPr/>
            <p:nvPr/>
          </p:nvSpPr>
          <p:spPr>
            <a:xfrm>
              <a:off x="6170389" y="2579551"/>
              <a:ext cx="576064" cy="576064"/>
            </a:xfrm>
            <a:prstGeom prst="roundRect">
              <a:avLst>
                <a:gd name="adj" fmla="val 16667"/>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208" name="Freeform 27"/>
            <p:cNvSpPr>
              <a:spLocks noEditPoints="1"/>
            </p:cNvSpPr>
            <p:nvPr/>
          </p:nvSpPr>
          <p:spPr>
            <a:xfrm>
              <a:off x="6344742" y="2711328"/>
              <a:ext cx="312142" cy="334857"/>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w="9525">
              <a:noFill/>
            </a:ln>
          </p:spPr>
          <p:txBody>
            <a:bodyPr/>
            <a:lstStyle/>
            <a:p>
              <a:endParaRPr lang="zh-CN" altLang="en-US"/>
            </a:p>
          </p:txBody>
        </p:sp>
      </p:grpSp>
      <p:sp>
        <p:nvSpPr>
          <p:cNvPr id="8212" name="矩形 20"/>
          <p:cNvSpPr/>
          <p:nvPr/>
        </p:nvSpPr>
        <p:spPr>
          <a:xfrm>
            <a:off x="0" y="3156050"/>
            <a:ext cx="5520900" cy="542727"/>
          </a:xfrm>
          <a:prstGeom prst="rect">
            <a:avLst/>
          </a:prstGeom>
          <a:solidFill>
            <a:srgbClr val="F8F8F8"/>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9" name="Text Box 5"/>
          <p:cNvSpPr txBox="1"/>
          <p:nvPr/>
        </p:nvSpPr>
        <p:spPr>
          <a:xfrm>
            <a:off x="1848764" y="3197309"/>
            <a:ext cx="1691658" cy="460375"/>
          </a:xfrm>
          <a:prstGeom prst="rect">
            <a:avLst/>
          </a:prstGeom>
          <a:noFill/>
          <a:ln w="9525">
            <a:noFill/>
          </a:ln>
        </p:spPr>
        <p:txBody>
          <a:bodyPr anchor="t">
            <a:spAutoFit/>
          </a:bodyPr>
          <a:lstStyle/>
          <a:p>
            <a:pPr algn="ctr"/>
            <a:r>
              <a:rPr lang="en-US" altLang="zh-CN" sz="2400" dirty="0">
                <a:solidFill>
                  <a:srgbClr val="113E6A"/>
                </a:solidFill>
                <a:latin typeface="Arial" panose="020B0604020202020204" pitchFamily="34" charset="0"/>
                <a:ea typeface="微软雅黑" panose="020B0503020204020204" pitchFamily="34" charset="-122"/>
              </a:rPr>
              <a:t>C</a:t>
            </a:r>
            <a:r>
              <a:rPr lang="zh-CN" altLang="en-US" sz="2400" dirty="0">
                <a:solidFill>
                  <a:srgbClr val="113E6A"/>
                </a:solidFill>
                <a:latin typeface="Arial" panose="020B0604020202020204" pitchFamily="34" charset="0"/>
                <a:ea typeface="微软雅黑" panose="020B0503020204020204" pitchFamily="34" charset="-122"/>
              </a:rPr>
              <a:t>ontents</a:t>
            </a:r>
          </a:p>
        </p:txBody>
      </p:sp>
      <p:sp>
        <p:nvSpPr>
          <p:cNvPr id="8214" name="矩形 27"/>
          <p:cNvSpPr/>
          <p:nvPr/>
        </p:nvSpPr>
        <p:spPr>
          <a:xfrm>
            <a:off x="6868196" y="1923531"/>
            <a:ext cx="4679832" cy="576052"/>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8215" name="矩形 28"/>
          <p:cNvSpPr/>
          <p:nvPr/>
        </p:nvSpPr>
        <p:spPr>
          <a:xfrm>
            <a:off x="6868196" y="2713817"/>
            <a:ext cx="4679832" cy="576052"/>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8216" name="矩形 29"/>
          <p:cNvSpPr/>
          <p:nvPr/>
        </p:nvSpPr>
        <p:spPr>
          <a:xfrm>
            <a:off x="6868196" y="3504104"/>
            <a:ext cx="4679832" cy="574466"/>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8217" name="矩形 30"/>
          <p:cNvSpPr/>
          <p:nvPr/>
        </p:nvSpPr>
        <p:spPr>
          <a:xfrm>
            <a:off x="6868196" y="4292804"/>
            <a:ext cx="4679832" cy="576053"/>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grpSp>
        <p:nvGrpSpPr>
          <p:cNvPr id="38" name="组合 37"/>
          <p:cNvGrpSpPr/>
          <p:nvPr/>
        </p:nvGrpSpPr>
        <p:grpSpPr>
          <a:xfrm>
            <a:off x="6868915" y="1924162"/>
            <a:ext cx="949470" cy="3734462"/>
            <a:chOff x="6897317" y="2075495"/>
            <a:chExt cx="949816" cy="3735824"/>
          </a:xfrm>
          <a:solidFill>
            <a:srgbClr val="113E6A"/>
          </a:solidFill>
        </p:grpSpPr>
        <p:sp>
          <p:nvSpPr>
            <p:cNvPr id="33" name="矩形 32"/>
            <p:cNvSpPr/>
            <p:nvPr/>
          </p:nvSpPr>
          <p:spPr bwMode="auto">
            <a:xfrm>
              <a:off x="6897317" y="207549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 name="矩形 33"/>
            <p:cNvSpPr/>
            <p:nvPr/>
          </p:nvSpPr>
          <p:spPr bwMode="auto">
            <a:xfrm>
              <a:off x="6897317" y="286543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 name="矩形 34"/>
            <p:cNvSpPr/>
            <p:nvPr/>
          </p:nvSpPr>
          <p:spPr bwMode="auto">
            <a:xfrm>
              <a:off x="6897317" y="365537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 name="矩形 35"/>
            <p:cNvSpPr/>
            <p:nvPr/>
          </p:nvSpPr>
          <p:spPr bwMode="auto">
            <a:xfrm>
              <a:off x="6897317" y="444531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 name="矩形 36"/>
            <p:cNvSpPr/>
            <p:nvPr/>
          </p:nvSpPr>
          <p:spPr bwMode="auto">
            <a:xfrm>
              <a:off x="6897317" y="523525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8220" name="Rectangle 14"/>
          <p:cNvSpPr/>
          <p:nvPr/>
        </p:nvSpPr>
        <p:spPr>
          <a:xfrm>
            <a:off x="7055453" y="2088570"/>
            <a:ext cx="567690" cy="245745"/>
          </a:xfrm>
          <a:prstGeom prst="rect">
            <a:avLst/>
          </a:prstGeom>
          <a:noFill/>
          <a:ln w="9525">
            <a:noFill/>
          </a:ln>
        </p:spPr>
        <p:txBody>
          <a:bodyPr wrap="none" lIns="0" tIns="0" rIns="0" bIns="0" anchor="t">
            <a:spAutoFit/>
          </a:bodyPr>
          <a:lstStyle/>
          <a:p>
            <a:r>
              <a:rPr lang="zh-CN" altLang="en-US" sz="1600" dirty="0">
                <a:solidFill>
                  <a:srgbClr val="FFFFFF"/>
                </a:solidFill>
                <a:latin typeface="微软雅黑" panose="020B0503020204020204" pitchFamily="34" charset="-122"/>
                <a:ea typeface="微软雅黑" panose="020B0503020204020204" pitchFamily="34" charset="-122"/>
              </a:rPr>
              <a:t>Part 1</a:t>
            </a:r>
            <a:endParaRPr lang="zh-CN" altLang="en-US" dirty="0">
              <a:latin typeface="微软雅黑" panose="020B0503020204020204" pitchFamily="34" charset="-122"/>
              <a:ea typeface="微软雅黑" panose="020B0503020204020204" pitchFamily="34" charset="-122"/>
            </a:endParaRPr>
          </a:p>
        </p:txBody>
      </p:sp>
      <p:sp>
        <p:nvSpPr>
          <p:cNvPr id="8221" name="Rectangle 14"/>
          <p:cNvSpPr/>
          <p:nvPr/>
        </p:nvSpPr>
        <p:spPr>
          <a:xfrm>
            <a:off x="7055453" y="2870922"/>
            <a:ext cx="567690" cy="245745"/>
          </a:xfrm>
          <a:prstGeom prst="rect">
            <a:avLst/>
          </a:prstGeom>
          <a:noFill/>
          <a:ln w="9525">
            <a:noFill/>
          </a:ln>
        </p:spPr>
        <p:txBody>
          <a:bodyPr wrap="none" lIns="0" tIns="0" rIns="0" bIns="0" anchor="t">
            <a:spAutoFit/>
          </a:bodyPr>
          <a:lstStyle/>
          <a:p>
            <a:r>
              <a:rPr lang="zh-CN" altLang="en-US" sz="1600" dirty="0">
                <a:solidFill>
                  <a:srgbClr val="FFFFFF"/>
                </a:solidFill>
                <a:latin typeface="微软雅黑" panose="020B0503020204020204" pitchFamily="34" charset="-122"/>
                <a:ea typeface="微软雅黑" panose="020B0503020204020204" pitchFamily="34" charset="-122"/>
              </a:rPr>
              <a:t>Part </a:t>
            </a:r>
            <a:r>
              <a:rPr lang="en-US" altLang="zh-CN" sz="1600" dirty="0">
                <a:solidFill>
                  <a:srgbClr val="FFFFFF"/>
                </a:solidFill>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8222" name="Rectangle 14"/>
          <p:cNvSpPr/>
          <p:nvPr/>
        </p:nvSpPr>
        <p:spPr>
          <a:xfrm>
            <a:off x="7055453" y="3662796"/>
            <a:ext cx="567690" cy="245745"/>
          </a:xfrm>
          <a:prstGeom prst="rect">
            <a:avLst/>
          </a:prstGeom>
          <a:noFill/>
          <a:ln w="9525">
            <a:noFill/>
          </a:ln>
        </p:spPr>
        <p:txBody>
          <a:bodyPr wrap="none" lIns="0" tIns="0" rIns="0" bIns="0" anchor="t">
            <a:spAutoFit/>
          </a:bodyPr>
          <a:lstStyle/>
          <a:p>
            <a:r>
              <a:rPr lang="zh-CN" altLang="en-US" sz="1600" dirty="0">
                <a:solidFill>
                  <a:srgbClr val="FFFFFF"/>
                </a:solidFill>
                <a:latin typeface="微软雅黑" panose="020B0503020204020204" pitchFamily="34" charset="-122"/>
                <a:ea typeface="微软雅黑" panose="020B0503020204020204" pitchFamily="34" charset="-122"/>
              </a:rPr>
              <a:t>Part </a:t>
            </a:r>
            <a:r>
              <a:rPr lang="en-US" altLang="zh-CN" sz="1600" dirty="0">
                <a:solidFill>
                  <a:srgbClr val="FFFFFF"/>
                </a:solidFill>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8223" name="Rectangle 14"/>
          <p:cNvSpPr/>
          <p:nvPr/>
        </p:nvSpPr>
        <p:spPr>
          <a:xfrm>
            <a:off x="7055453" y="4465779"/>
            <a:ext cx="567690" cy="245745"/>
          </a:xfrm>
          <a:prstGeom prst="rect">
            <a:avLst/>
          </a:prstGeom>
          <a:noFill/>
          <a:ln w="9525">
            <a:noFill/>
          </a:ln>
        </p:spPr>
        <p:txBody>
          <a:bodyPr wrap="none" lIns="0" tIns="0" rIns="0" bIns="0" anchor="t">
            <a:spAutoFit/>
          </a:bodyPr>
          <a:lstStyle/>
          <a:p>
            <a:r>
              <a:rPr lang="zh-CN" altLang="en-US" sz="1600" dirty="0">
                <a:solidFill>
                  <a:srgbClr val="FFFFFF"/>
                </a:solidFill>
                <a:latin typeface="微软雅黑" panose="020B0503020204020204" pitchFamily="34" charset="-122"/>
                <a:ea typeface="微软雅黑" panose="020B0503020204020204" pitchFamily="34" charset="-122"/>
              </a:rPr>
              <a:t>Part </a:t>
            </a:r>
            <a:r>
              <a:rPr lang="en-US" altLang="zh-CN" sz="1600" dirty="0">
                <a:solidFill>
                  <a:srgbClr val="FFFFFF"/>
                </a:solidFill>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43" name="TextBox 59"/>
          <p:cNvSpPr txBox="1"/>
          <p:nvPr/>
        </p:nvSpPr>
        <p:spPr>
          <a:xfrm>
            <a:off x="7961584" y="2006050"/>
            <a:ext cx="2650381" cy="398780"/>
          </a:xfrm>
          <a:prstGeom prst="rect">
            <a:avLst/>
          </a:prstGeom>
          <a:noFill/>
          <a:ln w="9525">
            <a:noFill/>
          </a:ln>
        </p:spPr>
        <p:txBody>
          <a:bodyPr wrap="square" anchor="t">
            <a:spAutoFit/>
          </a:bodyPr>
          <a:lstStyle/>
          <a:p>
            <a:r>
              <a:rPr lang="zh-CN" altLang="en-US" sz="2000" b="1" dirty="0">
                <a:solidFill>
                  <a:srgbClr val="113E6A"/>
                </a:solidFill>
                <a:latin typeface="微软雅黑" panose="020B0503020204020204" pitchFamily="34" charset="-122"/>
                <a:ea typeface="微软雅黑" panose="020B0503020204020204" pitchFamily="34" charset="-122"/>
              </a:rPr>
              <a:t>任课教师介绍</a:t>
            </a:r>
          </a:p>
        </p:txBody>
      </p:sp>
      <p:sp>
        <p:nvSpPr>
          <p:cNvPr id="44" name="TextBox 59"/>
          <p:cNvSpPr txBox="1"/>
          <p:nvPr/>
        </p:nvSpPr>
        <p:spPr>
          <a:xfrm>
            <a:off x="7961585" y="2794750"/>
            <a:ext cx="2415294" cy="398780"/>
          </a:xfrm>
          <a:prstGeom prst="rect">
            <a:avLst/>
          </a:prstGeom>
          <a:noFill/>
          <a:ln w="9525">
            <a:noFill/>
          </a:ln>
        </p:spPr>
        <p:txBody>
          <a:bodyPr anchor="t">
            <a:spAutoFit/>
          </a:bodyPr>
          <a:lstStyle/>
          <a:p>
            <a:r>
              <a:rPr lang="zh-CN" altLang="en-US" sz="2000" b="1" dirty="0">
                <a:solidFill>
                  <a:srgbClr val="113E6A"/>
                </a:solidFill>
                <a:latin typeface="微软雅黑" panose="020B0503020204020204" pitchFamily="34" charset="-122"/>
                <a:ea typeface="微软雅黑" panose="020B0503020204020204" pitchFamily="34" charset="-122"/>
              </a:rPr>
              <a:t>课程介绍</a:t>
            </a:r>
          </a:p>
        </p:txBody>
      </p:sp>
      <p:sp>
        <p:nvSpPr>
          <p:cNvPr id="45" name="TextBox 59"/>
          <p:cNvSpPr txBox="1"/>
          <p:nvPr/>
        </p:nvSpPr>
        <p:spPr>
          <a:xfrm>
            <a:off x="7961585" y="3597732"/>
            <a:ext cx="3154800" cy="398780"/>
          </a:xfrm>
          <a:prstGeom prst="rect">
            <a:avLst/>
          </a:prstGeom>
          <a:noFill/>
          <a:ln w="9525">
            <a:noFill/>
          </a:ln>
        </p:spPr>
        <p:txBody>
          <a:bodyPr anchor="t">
            <a:spAutoFit/>
          </a:bodyPr>
          <a:lstStyle/>
          <a:p>
            <a:r>
              <a:rPr lang="zh-CN" altLang="en-US" sz="2000" b="1" dirty="0">
                <a:solidFill>
                  <a:srgbClr val="113E6A"/>
                </a:solidFill>
                <a:latin typeface="微软雅黑" panose="020B0503020204020204" pitchFamily="34" charset="-122"/>
                <a:ea typeface="微软雅黑" panose="020B0503020204020204" pitchFamily="34" charset="-122"/>
              </a:rPr>
              <a:t>软件工程：序</a:t>
            </a:r>
          </a:p>
        </p:txBody>
      </p:sp>
      <p:sp>
        <p:nvSpPr>
          <p:cNvPr id="46" name="TextBox 59"/>
          <p:cNvSpPr txBox="1"/>
          <p:nvPr/>
        </p:nvSpPr>
        <p:spPr>
          <a:xfrm>
            <a:off x="7961902" y="4388019"/>
            <a:ext cx="3413785" cy="398780"/>
          </a:xfrm>
          <a:prstGeom prst="rect">
            <a:avLst/>
          </a:prstGeom>
          <a:noFill/>
          <a:ln w="9525">
            <a:noFill/>
          </a:ln>
        </p:spPr>
        <p:txBody>
          <a:bodyPr wrap="square" anchor="t">
            <a:spAutoFit/>
          </a:bodyPr>
          <a:lstStyle/>
          <a:p>
            <a:r>
              <a:rPr lang="zh-CN" altLang="en-US" sz="2000" b="1" dirty="0">
                <a:solidFill>
                  <a:srgbClr val="113E6A"/>
                </a:solidFill>
                <a:latin typeface="微软雅黑" panose="020B0503020204020204" pitchFamily="34" charset="-122"/>
                <a:ea typeface="微软雅黑" panose="020B0503020204020204" pitchFamily="34" charset="-122"/>
              </a:rPr>
              <a:t>前沿研究：自动化软件工程</a:t>
            </a:r>
          </a:p>
        </p:txBody>
      </p:sp>
      <p:sp>
        <p:nvSpPr>
          <p:cNvPr id="48" name="Rectangle 3"/>
          <p:cNvSpPr txBox="1"/>
          <p:nvPr/>
        </p:nvSpPr>
        <p:spPr>
          <a:xfrm>
            <a:off x="6076323" y="1199376"/>
            <a:ext cx="3635637" cy="265015"/>
          </a:xfrm>
          <a:prstGeom prst="rect">
            <a:avLst/>
          </a:prstGeom>
          <a:noFill/>
          <a:ln w="9525">
            <a:noFill/>
          </a:ln>
        </p:spPr>
        <p:txBody>
          <a:bodyPr anchor="ctr"/>
          <a:lstStyle/>
          <a:p>
            <a:r>
              <a:rPr lang="zh-CN" altLang="en-US" b="1" dirty="0">
                <a:solidFill>
                  <a:srgbClr val="113E6A"/>
                </a:solidFill>
                <a:latin typeface="微软雅黑" panose="020B0503020204020204" pitchFamily="34" charset="-122"/>
                <a:ea typeface="微软雅黑" panose="020B0503020204020204" pitchFamily="34" charset="-122"/>
              </a:rPr>
              <a:t>软件工程基础</a:t>
            </a:r>
          </a:p>
        </p:txBody>
      </p:sp>
      <p:sp>
        <p:nvSpPr>
          <p:cNvPr id="49" name="Rectangle 3"/>
          <p:cNvSpPr txBox="1"/>
          <p:nvPr/>
        </p:nvSpPr>
        <p:spPr>
          <a:xfrm>
            <a:off x="6096158" y="1465848"/>
            <a:ext cx="5706395" cy="224591"/>
          </a:xfrm>
          <a:prstGeom prst="rect">
            <a:avLst/>
          </a:prstGeom>
          <a:noFill/>
          <a:ln w="9525">
            <a:noFill/>
          </a:ln>
        </p:spPr>
        <p:txBody>
          <a:bodyPr anchor="ctr"/>
          <a:lstStyle/>
          <a:p>
            <a:r>
              <a:rPr lang="zh-CN" altLang="en-US" sz="1000" dirty="0">
                <a:solidFill>
                  <a:srgbClr val="113E6A"/>
                </a:solidFill>
                <a:latin typeface="微软雅黑" panose="020B0503020204020204" pitchFamily="34" charset="-122"/>
                <a:ea typeface="微软雅黑" panose="020B0503020204020204" pitchFamily="34" charset="-122"/>
              </a:rPr>
              <a:t>开篇： 序</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7"/>
          <p:cNvSpPr txBox="1"/>
          <p:nvPr/>
        </p:nvSpPr>
        <p:spPr>
          <a:xfrm>
            <a:off x="1012456" y="177398"/>
            <a:ext cx="1706880" cy="553085"/>
          </a:xfrm>
          <a:prstGeom prst="rect">
            <a:avLst/>
          </a:prstGeom>
          <a:noFill/>
          <a:ln w="9525">
            <a:noFill/>
          </a:ln>
        </p:spPr>
        <p:txBody>
          <a:bodyPr wrap="none" anchor="t">
            <a:spAutoFit/>
          </a:bodyPr>
          <a:lstStyle/>
          <a:p>
            <a:r>
              <a:rPr lang="zh-CN" altLang="en-US" sz="3000" b="1" dirty="0">
                <a:solidFill>
                  <a:schemeClr val="accent1"/>
                </a:solidFill>
                <a:latin typeface="微软雅黑" panose="020B0503020204020204" pitchFamily="34" charset="-122"/>
                <a:ea typeface="微软雅黑" panose="020B0503020204020204" pitchFamily="34" charset="-122"/>
              </a:rPr>
              <a:t>研究背景</a:t>
            </a:r>
          </a:p>
        </p:txBody>
      </p:sp>
      <p:sp>
        <p:nvSpPr>
          <p:cNvPr id="14339"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14340" name="Line 9"/>
          <p:cNvSpPr/>
          <p:nvPr/>
        </p:nvSpPr>
        <p:spPr>
          <a:xfrm>
            <a:off x="2835829" y="1845252"/>
            <a:ext cx="8456704" cy="0"/>
          </a:xfrm>
          <a:prstGeom prst="line">
            <a:avLst/>
          </a:prstGeom>
          <a:ln w="13" cap="flat" cmpd="sng">
            <a:solidFill>
              <a:srgbClr val="2E2C2C"/>
            </a:solidFill>
            <a:prstDash val="solid"/>
            <a:round/>
            <a:headEnd type="none" w="med" len="med"/>
            <a:tailEnd type="none" w="med" len="med"/>
          </a:ln>
        </p:spPr>
      </p:sp>
      <p:sp>
        <p:nvSpPr>
          <p:cNvPr id="14341" name="TextBox 5"/>
          <p:cNvSpPr txBox="1"/>
          <p:nvPr/>
        </p:nvSpPr>
        <p:spPr>
          <a:xfrm>
            <a:off x="2870741" y="1385045"/>
            <a:ext cx="3792742" cy="429895"/>
          </a:xfrm>
          <a:prstGeom prst="rect">
            <a:avLst/>
          </a:prstGeom>
          <a:noFill/>
          <a:ln w="9525">
            <a:noFill/>
          </a:ln>
        </p:spPr>
        <p:txBody>
          <a:bodyPr anchor="t">
            <a:spAutoFit/>
          </a:bodyPr>
          <a:lstStyle/>
          <a:p>
            <a:r>
              <a:rPr lang="zh-CN" altLang="en-US" sz="2200" b="1" dirty="0">
                <a:solidFill>
                  <a:schemeClr val="accent1"/>
                </a:solidFill>
                <a:latin typeface="微软雅黑" panose="020B0503020204020204" pitchFamily="34" charset="-122"/>
                <a:ea typeface="微软雅黑" panose="020B0503020204020204" pitchFamily="34" charset="-122"/>
              </a:rPr>
              <a:t>用户需求</a:t>
            </a:r>
            <a:endParaRPr lang="en-US" altLang="zh-CN" sz="2200" b="1" dirty="0">
              <a:solidFill>
                <a:schemeClr val="accent1"/>
              </a:solidFill>
              <a:latin typeface="微软雅黑" panose="020B0503020204020204" pitchFamily="34" charset="-122"/>
              <a:ea typeface="微软雅黑" panose="020B0503020204020204" pitchFamily="34" charset="-122"/>
            </a:endParaRPr>
          </a:p>
        </p:txBody>
      </p:sp>
      <p:sp>
        <p:nvSpPr>
          <p:cNvPr id="14342" name="TextBox 6"/>
          <p:cNvSpPr txBox="1"/>
          <p:nvPr/>
        </p:nvSpPr>
        <p:spPr>
          <a:xfrm>
            <a:off x="2862806" y="1896034"/>
            <a:ext cx="8429727" cy="368300"/>
          </a:xfrm>
          <a:prstGeom prst="rect">
            <a:avLst/>
          </a:prstGeom>
          <a:noFill/>
          <a:ln w="9525">
            <a:noFill/>
          </a:ln>
        </p:spPr>
        <p:txBody>
          <a:bodyPr anchor="t">
            <a:spAutoFit/>
          </a:bodyPr>
          <a:lstStyle/>
          <a:p>
            <a:r>
              <a:rPr lang="zh-CN" altLang="en-US" dirty="0">
                <a:solidFill>
                  <a:schemeClr val="accent1"/>
                </a:solidFill>
                <a:latin typeface="微软雅黑" panose="020B0503020204020204" pitchFamily="34" charset="-122"/>
                <a:ea typeface="微软雅黑" panose="020B0503020204020204" pitchFamily="34" charset="-122"/>
              </a:rPr>
              <a:t>初始需求是抽象、模糊、不确定的（在使用具体系统之前）</a:t>
            </a:r>
          </a:p>
        </p:txBody>
      </p:sp>
      <p:sp>
        <p:nvSpPr>
          <p:cNvPr id="14343" name="Freeform 8"/>
          <p:cNvSpPr/>
          <p:nvPr/>
        </p:nvSpPr>
        <p:spPr>
          <a:xfrm>
            <a:off x="2404186" y="1688148"/>
            <a:ext cx="269777" cy="312623"/>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endParaRPr lang="zh-CN" altLang="en-US"/>
          </a:p>
        </p:txBody>
      </p:sp>
      <p:sp>
        <p:nvSpPr>
          <p:cNvPr id="14344" name="Line 9"/>
          <p:cNvSpPr/>
          <p:nvPr/>
        </p:nvSpPr>
        <p:spPr>
          <a:xfrm>
            <a:off x="2835829" y="5445978"/>
            <a:ext cx="8456704" cy="0"/>
          </a:xfrm>
          <a:prstGeom prst="line">
            <a:avLst/>
          </a:prstGeom>
          <a:ln w="13" cap="flat" cmpd="sng">
            <a:solidFill>
              <a:srgbClr val="2E2C2C"/>
            </a:solidFill>
            <a:prstDash val="solid"/>
            <a:round/>
            <a:headEnd type="none" w="med" len="med"/>
            <a:tailEnd type="none" w="med" len="med"/>
          </a:ln>
        </p:spPr>
      </p:sp>
      <p:sp>
        <p:nvSpPr>
          <p:cNvPr id="14345" name="TextBox 9"/>
          <p:cNvSpPr txBox="1"/>
          <p:nvPr/>
        </p:nvSpPr>
        <p:spPr>
          <a:xfrm>
            <a:off x="2870741" y="4987357"/>
            <a:ext cx="3562638" cy="429895"/>
          </a:xfrm>
          <a:prstGeom prst="rect">
            <a:avLst/>
          </a:prstGeom>
          <a:noFill/>
          <a:ln w="9525">
            <a:noFill/>
          </a:ln>
        </p:spPr>
        <p:txBody>
          <a:bodyPr anchor="t">
            <a:spAutoFit/>
          </a:bodyPr>
          <a:lstStyle/>
          <a:p>
            <a:r>
              <a:rPr lang="zh-CN" altLang="en-US" sz="2200" b="1" dirty="0">
                <a:solidFill>
                  <a:schemeClr val="accent1"/>
                </a:solidFill>
                <a:latin typeface="微软雅黑" panose="020B0503020204020204" pitchFamily="34" charset="-122"/>
                <a:ea typeface="微软雅黑" panose="020B0503020204020204" pitchFamily="34" charset="-122"/>
              </a:rPr>
              <a:t>自动原型生成</a:t>
            </a:r>
            <a:endParaRPr lang="en-US" altLang="zh-CN" sz="2200" b="1" dirty="0">
              <a:solidFill>
                <a:schemeClr val="accent1"/>
              </a:solidFill>
              <a:latin typeface="微软雅黑" panose="020B0503020204020204" pitchFamily="34" charset="-122"/>
              <a:ea typeface="微软雅黑" panose="020B0503020204020204" pitchFamily="34" charset="-122"/>
            </a:endParaRPr>
          </a:p>
        </p:txBody>
      </p:sp>
      <p:sp>
        <p:nvSpPr>
          <p:cNvPr id="14346" name="TextBox 10"/>
          <p:cNvSpPr txBox="1"/>
          <p:nvPr/>
        </p:nvSpPr>
        <p:spPr>
          <a:xfrm>
            <a:off x="2862806" y="5498346"/>
            <a:ext cx="8429727" cy="368300"/>
          </a:xfrm>
          <a:prstGeom prst="rect">
            <a:avLst/>
          </a:prstGeom>
          <a:noFill/>
          <a:ln w="9525">
            <a:noFill/>
          </a:ln>
        </p:spPr>
        <p:txBody>
          <a:bodyPr anchor="t">
            <a:spAutoFit/>
          </a:bodyPr>
          <a:lstStyle/>
          <a:p>
            <a:r>
              <a:rPr lang="zh-CN" altLang="en-US" dirty="0">
                <a:solidFill>
                  <a:schemeClr val="accent1"/>
                </a:solidFill>
                <a:latin typeface="微软雅黑" panose="020B0503020204020204" pitchFamily="34" charset="-122"/>
                <a:ea typeface="微软雅黑" panose="020B0503020204020204" pitchFamily="34" charset="-122"/>
              </a:rPr>
              <a:t>迫切需要一种方法可以从需求自动产生系统原型</a:t>
            </a:r>
          </a:p>
        </p:txBody>
      </p:sp>
      <p:sp>
        <p:nvSpPr>
          <p:cNvPr id="14347" name="Freeform 8"/>
          <p:cNvSpPr/>
          <p:nvPr/>
        </p:nvSpPr>
        <p:spPr>
          <a:xfrm>
            <a:off x="2404186" y="5290459"/>
            <a:ext cx="269777" cy="312623"/>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endParaRPr lang="zh-CN" altLang="en-US"/>
          </a:p>
        </p:txBody>
      </p:sp>
      <p:sp>
        <p:nvSpPr>
          <p:cNvPr id="14348" name="Line 9"/>
          <p:cNvSpPr/>
          <p:nvPr/>
        </p:nvSpPr>
        <p:spPr>
          <a:xfrm>
            <a:off x="4095845" y="3605149"/>
            <a:ext cx="7196688" cy="0"/>
          </a:xfrm>
          <a:prstGeom prst="line">
            <a:avLst/>
          </a:prstGeom>
          <a:ln w="13" cap="flat" cmpd="sng">
            <a:solidFill>
              <a:srgbClr val="2E2C2C"/>
            </a:solidFill>
            <a:prstDash val="solid"/>
            <a:round/>
            <a:headEnd type="none" w="med" len="med"/>
            <a:tailEnd type="none" w="med" len="med"/>
          </a:ln>
        </p:spPr>
      </p:sp>
      <p:sp>
        <p:nvSpPr>
          <p:cNvPr id="14349" name="TextBox 14"/>
          <p:cNvSpPr txBox="1"/>
          <p:nvPr/>
        </p:nvSpPr>
        <p:spPr>
          <a:xfrm>
            <a:off x="4079976" y="3146528"/>
            <a:ext cx="3680070" cy="429895"/>
          </a:xfrm>
          <a:prstGeom prst="rect">
            <a:avLst/>
          </a:prstGeom>
          <a:noFill/>
          <a:ln w="9525">
            <a:noFill/>
          </a:ln>
        </p:spPr>
        <p:txBody>
          <a:bodyPr anchor="t">
            <a:spAutoFit/>
          </a:bodyPr>
          <a:lstStyle/>
          <a:p>
            <a:r>
              <a:rPr lang="zh-CN" altLang="en-US" sz="2200" b="1" dirty="0">
                <a:solidFill>
                  <a:schemeClr val="accent1"/>
                </a:solidFill>
                <a:latin typeface="微软雅黑" panose="020B0503020204020204" pitchFamily="34" charset="-122"/>
                <a:ea typeface="微软雅黑" panose="020B0503020204020204" pitchFamily="34" charset="-122"/>
              </a:rPr>
              <a:t>快速原型开发</a:t>
            </a:r>
            <a:endParaRPr lang="en-US" altLang="zh-CN" sz="2200" b="1" dirty="0">
              <a:solidFill>
                <a:schemeClr val="accent1"/>
              </a:solidFill>
              <a:latin typeface="微软雅黑" panose="020B0503020204020204" pitchFamily="34" charset="-122"/>
              <a:ea typeface="微软雅黑" panose="020B0503020204020204" pitchFamily="34" charset="-122"/>
            </a:endParaRPr>
          </a:p>
        </p:txBody>
      </p:sp>
      <p:sp>
        <p:nvSpPr>
          <p:cNvPr id="14350" name="TextBox 15"/>
          <p:cNvSpPr txBox="1"/>
          <p:nvPr/>
        </p:nvSpPr>
        <p:spPr>
          <a:xfrm>
            <a:off x="4072040" y="3655930"/>
            <a:ext cx="7220493" cy="922020"/>
          </a:xfrm>
          <a:prstGeom prst="rect">
            <a:avLst/>
          </a:prstGeom>
          <a:noFill/>
          <a:ln w="9525">
            <a:noFill/>
          </a:ln>
        </p:spPr>
        <p:txBody>
          <a:bodyPr anchor="t">
            <a:spAutoFit/>
          </a:bodyPr>
          <a:lstStyle/>
          <a:p>
            <a:r>
              <a:rPr lang="zh-CN" altLang="en-US" dirty="0">
                <a:solidFill>
                  <a:schemeClr val="accent1"/>
                </a:solidFill>
                <a:latin typeface="微软雅黑" panose="020B0503020204020204" pitchFamily="34" charset="-122"/>
                <a:ea typeface="微软雅黑" panose="020B0503020204020204" pitchFamily="34" charset="-122"/>
              </a:rPr>
              <a:t>快速原型法（可视化、形象化）是一种有效的需求确认方法，但手动开发原型系统（测试</a:t>
            </a:r>
            <a:r>
              <a:rPr lang="en-US" altLang="zh-CN" dirty="0">
                <a:solidFill>
                  <a:schemeClr val="accent1"/>
                </a:solidFill>
                <a:latin typeface="微软雅黑" panose="020B0503020204020204" pitchFamily="34" charset="-122"/>
                <a:ea typeface="微软雅黑" panose="020B0503020204020204" pitchFamily="34" charset="-122"/>
              </a:rPr>
              <a:t>/</a:t>
            </a:r>
            <a:r>
              <a:rPr lang="zh-CN" altLang="en-US" dirty="0">
                <a:solidFill>
                  <a:schemeClr val="accent1"/>
                </a:solidFill>
                <a:latin typeface="微软雅黑" panose="020B0503020204020204" pitchFamily="34" charset="-122"/>
                <a:ea typeface="微软雅黑" panose="020B0503020204020204" pitchFamily="34" charset="-122"/>
              </a:rPr>
              <a:t>调试）会增加软件开发的总成本</a:t>
            </a:r>
          </a:p>
          <a:p>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4351" name="Freeform 8"/>
          <p:cNvSpPr/>
          <p:nvPr/>
        </p:nvSpPr>
        <p:spPr>
          <a:xfrm>
            <a:off x="3607073" y="3448043"/>
            <a:ext cx="271363" cy="312624"/>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endParaRPr lang="zh-CN" altLang="en-US"/>
          </a:p>
        </p:txBody>
      </p:sp>
      <p:sp>
        <p:nvSpPr>
          <p:cNvPr id="14352" name="Oval 6"/>
          <p:cNvSpPr/>
          <p:nvPr/>
        </p:nvSpPr>
        <p:spPr>
          <a:xfrm>
            <a:off x="1180670" y="1307287"/>
            <a:ext cx="1075933" cy="1075933"/>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3" name="Oval 7"/>
          <p:cNvSpPr/>
          <p:nvPr/>
        </p:nvSpPr>
        <p:spPr>
          <a:xfrm>
            <a:off x="1271125" y="1397741"/>
            <a:ext cx="896610" cy="895024"/>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4" name="TextBox 19"/>
          <p:cNvSpPr txBox="1"/>
          <p:nvPr/>
        </p:nvSpPr>
        <p:spPr>
          <a:xfrm>
            <a:off x="1271125" y="1521520"/>
            <a:ext cx="901371" cy="645160"/>
          </a:xfrm>
          <a:prstGeom prst="rect">
            <a:avLst/>
          </a:prstGeom>
          <a:noFill/>
          <a:ln w="9525">
            <a:noFill/>
          </a:ln>
        </p:spPr>
        <p:txBody>
          <a:bodyPr anchor="t">
            <a:spAutoFit/>
          </a:bodyPr>
          <a:lstStyle/>
          <a:p>
            <a:pPr algn="ctr"/>
            <a:r>
              <a:rPr lang="en-US" altLang="zh-CN" sz="3600" b="1" dirty="0">
                <a:solidFill>
                  <a:schemeClr val="accent2"/>
                </a:solidFill>
                <a:latin typeface="微软雅黑" panose="020B0503020204020204" pitchFamily="34" charset="-122"/>
                <a:ea typeface="微软雅黑" panose="020B0503020204020204" pitchFamily="34" charset="-122"/>
              </a:rPr>
              <a:t>01</a:t>
            </a:r>
          </a:p>
        </p:txBody>
      </p:sp>
      <p:sp>
        <p:nvSpPr>
          <p:cNvPr id="14355" name="Oval 6"/>
          <p:cNvSpPr/>
          <p:nvPr/>
        </p:nvSpPr>
        <p:spPr>
          <a:xfrm>
            <a:off x="1180670" y="4908011"/>
            <a:ext cx="1075933" cy="1075933"/>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6" name="Oval 7"/>
          <p:cNvSpPr/>
          <p:nvPr/>
        </p:nvSpPr>
        <p:spPr>
          <a:xfrm>
            <a:off x="1271125" y="4998466"/>
            <a:ext cx="896610" cy="895024"/>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7" name="Oval 6"/>
          <p:cNvSpPr/>
          <p:nvPr/>
        </p:nvSpPr>
        <p:spPr>
          <a:xfrm>
            <a:off x="2420056" y="3067182"/>
            <a:ext cx="1075933" cy="1075933"/>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8" name="Oval 7"/>
          <p:cNvSpPr/>
          <p:nvPr/>
        </p:nvSpPr>
        <p:spPr>
          <a:xfrm>
            <a:off x="2510510" y="3157637"/>
            <a:ext cx="895024" cy="895024"/>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9" name="TextBox 24"/>
          <p:cNvSpPr txBox="1"/>
          <p:nvPr/>
        </p:nvSpPr>
        <p:spPr>
          <a:xfrm>
            <a:off x="2502576" y="3314742"/>
            <a:ext cx="901371" cy="645160"/>
          </a:xfrm>
          <a:prstGeom prst="rect">
            <a:avLst/>
          </a:prstGeom>
          <a:noFill/>
          <a:ln w="9525">
            <a:noFill/>
          </a:ln>
        </p:spPr>
        <p:txBody>
          <a:bodyPr anchor="t">
            <a:spAutoFit/>
          </a:bodyPr>
          <a:lstStyle/>
          <a:p>
            <a:pPr algn="ctr"/>
            <a:r>
              <a:rPr lang="en-US" altLang="zh-CN" sz="3600" b="1" dirty="0">
                <a:solidFill>
                  <a:schemeClr val="accent2"/>
                </a:solidFill>
                <a:latin typeface="微软雅黑" panose="020B0503020204020204" pitchFamily="34" charset="-122"/>
                <a:ea typeface="微软雅黑" panose="020B0503020204020204" pitchFamily="34" charset="-122"/>
              </a:rPr>
              <a:t>02</a:t>
            </a:r>
          </a:p>
        </p:txBody>
      </p:sp>
      <p:sp>
        <p:nvSpPr>
          <p:cNvPr id="14360" name="TextBox 25"/>
          <p:cNvSpPr txBox="1"/>
          <p:nvPr/>
        </p:nvSpPr>
        <p:spPr>
          <a:xfrm>
            <a:off x="1258429" y="5130180"/>
            <a:ext cx="901371" cy="645160"/>
          </a:xfrm>
          <a:prstGeom prst="rect">
            <a:avLst/>
          </a:prstGeom>
          <a:noFill/>
          <a:ln w="9525">
            <a:noFill/>
          </a:ln>
        </p:spPr>
        <p:txBody>
          <a:bodyPr anchor="t">
            <a:spAutoFit/>
          </a:bodyPr>
          <a:lstStyle/>
          <a:p>
            <a:pPr algn="ctr"/>
            <a:r>
              <a:rPr lang="en-US" altLang="zh-CN" sz="3600" b="1" dirty="0">
                <a:solidFill>
                  <a:schemeClr val="accent2"/>
                </a:solidFill>
                <a:latin typeface="微软雅黑" panose="020B0503020204020204" pitchFamily="34" charset="-122"/>
                <a:ea typeface="微软雅黑" panose="020B0503020204020204" pitchFamily="34" charset="-122"/>
              </a:rPr>
              <a:t>03</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p:cTn id="7" dur="300" fill="hold"/>
                                        <p:tgtEl>
                                          <p:spTgt spid="14339"/>
                                        </p:tgtEl>
                                        <p:attrNameLst>
                                          <p:attrName>ppt_w</p:attrName>
                                        </p:attrNameLst>
                                      </p:cBhvr>
                                      <p:tavLst>
                                        <p:tav tm="0">
                                          <p:val>
                                            <p:fltVal val="0"/>
                                          </p:val>
                                        </p:tav>
                                        <p:tav tm="100000">
                                          <p:val>
                                            <p:strVal val="#ppt_w"/>
                                          </p:val>
                                        </p:tav>
                                      </p:tavLst>
                                    </p:anim>
                                    <p:anim calcmode="lin" valueType="num">
                                      <p:cBhvr>
                                        <p:cTn id="8" dur="300" fill="hold"/>
                                        <p:tgtEl>
                                          <p:spTgt spid="14339"/>
                                        </p:tgtEl>
                                        <p:attrNameLst>
                                          <p:attrName>ppt_h</p:attrName>
                                        </p:attrNameLst>
                                      </p:cBhvr>
                                      <p:tavLst>
                                        <p:tav tm="0">
                                          <p:val>
                                            <p:fltVal val="0"/>
                                          </p:val>
                                        </p:tav>
                                        <p:tav tm="100000">
                                          <p:val>
                                            <p:strVal val="#ppt_h"/>
                                          </p:val>
                                        </p:tav>
                                      </p:tavLst>
                                    </p:anim>
                                    <p:anim calcmode="lin" valueType="num">
                                      <p:cBhvr>
                                        <p:cTn id="9" dur="300" fill="hold"/>
                                        <p:tgtEl>
                                          <p:spTgt spid="14339"/>
                                        </p:tgtEl>
                                        <p:attrNameLst>
                                          <p:attrName>style.rotation</p:attrName>
                                        </p:attrNameLst>
                                      </p:cBhvr>
                                      <p:tavLst>
                                        <p:tav tm="0">
                                          <p:val>
                                            <p:fltVal val="90"/>
                                          </p:val>
                                        </p:tav>
                                        <p:tav tm="100000">
                                          <p:val>
                                            <p:fltVal val="0"/>
                                          </p:val>
                                        </p:tav>
                                      </p:tavLst>
                                    </p:anim>
                                    <p:animEffect transition="in" filter="fade">
                                      <p:cBhvr>
                                        <p:cTn id="10" dur="300"/>
                                        <p:tgtEl>
                                          <p:spTgt spid="14339"/>
                                        </p:tgtEl>
                                      </p:cBhvr>
                                    </p:animEffect>
                                  </p:childTnLst>
                                </p:cTn>
                              </p:par>
                              <p:par>
                                <p:cTn id="11" presetID="41" presetClass="entr" presetSubtype="0" fill="hold" grpId="0" nodeType="withEffect">
                                  <p:stCondLst>
                                    <p:cond delay="0"/>
                                  </p:stCondLst>
                                  <p:iterate type="lt">
                                    <p:tmPct val="10000"/>
                                  </p:iterate>
                                  <p:childTnLst>
                                    <p:set>
                                      <p:cBhvr>
                                        <p:cTn id="12" dur="1" fill="hold">
                                          <p:stCondLst>
                                            <p:cond delay="0"/>
                                          </p:stCondLst>
                                        </p:cTn>
                                        <p:tgtEl>
                                          <p:spTgt spid="14338"/>
                                        </p:tgtEl>
                                        <p:attrNameLst>
                                          <p:attrName>style.visibility</p:attrName>
                                        </p:attrNameLst>
                                      </p:cBhvr>
                                      <p:to>
                                        <p:strVal val="visible"/>
                                      </p:to>
                                    </p:set>
                                    <p:anim calcmode="lin" valueType="num">
                                      <p:cBhvr>
                                        <p:cTn id="13"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4338"/>
                                        </p:tgtEl>
                                        <p:attrNameLst>
                                          <p:attrName>ppt_y</p:attrName>
                                        </p:attrNameLst>
                                      </p:cBhvr>
                                      <p:tavLst>
                                        <p:tav tm="0">
                                          <p:val>
                                            <p:strVal val="#ppt_y"/>
                                          </p:val>
                                        </p:tav>
                                        <p:tav tm="100000">
                                          <p:val>
                                            <p:strVal val="#ppt_y"/>
                                          </p:val>
                                        </p:tav>
                                      </p:tavLst>
                                    </p:anim>
                                    <p:anim calcmode="lin" valueType="num">
                                      <p:cBhvr>
                                        <p:cTn id="15"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43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6" fill="hold" grpId="0" nodeType="clickEffect">
                                  <p:stCondLst>
                                    <p:cond delay="0"/>
                                  </p:stCondLst>
                                  <p:childTnLst>
                                    <p:set>
                                      <p:cBhvr>
                                        <p:cTn id="21" dur="1" fill="hold">
                                          <p:stCondLst>
                                            <p:cond delay="0"/>
                                          </p:stCondLst>
                                        </p:cTn>
                                        <p:tgtEl>
                                          <p:spTgt spid="14352"/>
                                        </p:tgtEl>
                                        <p:attrNameLst>
                                          <p:attrName>style.visibility</p:attrName>
                                        </p:attrNameLst>
                                      </p:cBhvr>
                                      <p:to>
                                        <p:strVal val="visible"/>
                                      </p:to>
                                    </p:set>
                                    <p:anim calcmode="lin" valueType="num">
                                      <p:cBhvr additive="base">
                                        <p:cTn id="22" dur="500" fill="hold"/>
                                        <p:tgtEl>
                                          <p:spTgt spid="14352"/>
                                        </p:tgtEl>
                                        <p:attrNameLst>
                                          <p:attrName>ppt_x</p:attrName>
                                        </p:attrNameLst>
                                      </p:cBhvr>
                                      <p:tavLst>
                                        <p:tav tm="0">
                                          <p:val>
                                            <p:strVal val="1+#ppt_w/2"/>
                                          </p:val>
                                        </p:tav>
                                        <p:tav tm="100000">
                                          <p:val>
                                            <p:strVal val="#ppt_x"/>
                                          </p:val>
                                        </p:tav>
                                      </p:tavLst>
                                    </p:anim>
                                    <p:anim calcmode="lin" valueType="num">
                                      <p:cBhvr additive="base">
                                        <p:cTn id="23" dur="500" fill="hold"/>
                                        <p:tgtEl>
                                          <p:spTgt spid="14352"/>
                                        </p:tgtEl>
                                        <p:attrNameLst>
                                          <p:attrName>ppt_y</p:attrName>
                                        </p:attrNameLst>
                                      </p:cBhvr>
                                      <p:tavLst>
                                        <p:tav tm="0">
                                          <p:val>
                                            <p:strVal val="1+#ppt_h/2"/>
                                          </p:val>
                                        </p:tav>
                                        <p:tav tm="100000">
                                          <p:val>
                                            <p:strVal val="#ppt_y"/>
                                          </p:val>
                                        </p:tav>
                                      </p:tavLst>
                                    </p:anim>
                                  </p:childTnLst>
                                </p:cTn>
                              </p:par>
                              <p:par>
                                <p:cTn id="24" presetID="2" presetClass="entr" presetSubtype="6" fill="hold" grpId="0" nodeType="withEffect">
                                  <p:stCondLst>
                                    <p:cond delay="0"/>
                                  </p:stCondLst>
                                  <p:childTnLst>
                                    <p:set>
                                      <p:cBhvr>
                                        <p:cTn id="25" dur="1" fill="hold">
                                          <p:stCondLst>
                                            <p:cond delay="0"/>
                                          </p:stCondLst>
                                        </p:cTn>
                                        <p:tgtEl>
                                          <p:spTgt spid="14353"/>
                                        </p:tgtEl>
                                        <p:attrNameLst>
                                          <p:attrName>style.visibility</p:attrName>
                                        </p:attrNameLst>
                                      </p:cBhvr>
                                      <p:to>
                                        <p:strVal val="visible"/>
                                      </p:to>
                                    </p:set>
                                    <p:anim calcmode="lin" valueType="num">
                                      <p:cBhvr additive="base">
                                        <p:cTn id="26" dur="500" fill="hold"/>
                                        <p:tgtEl>
                                          <p:spTgt spid="14353"/>
                                        </p:tgtEl>
                                        <p:attrNameLst>
                                          <p:attrName>ppt_x</p:attrName>
                                        </p:attrNameLst>
                                      </p:cBhvr>
                                      <p:tavLst>
                                        <p:tav tm="0">
                                          <p:val>
                                            <p:strVal val="1+#ppt_w/2"/>
                                          </p:val>
                                        </p:tav>
                                        <p:tav tm="100000">
                                          <p:val>
                                            <p:strVal val="#ppt_x"/>
                                          </p:val>
                                        </p:tav>
                                      </p:tavLst>
                                    </p:anim>
                                    <p:anim calcmode="lin" valueType="num">
                                      <p:cBhvr additive="base">
                                        <p:cTn id="27" dur="500" fill="hold"/>
                                        <p:tgtEl>
                                          <p:spTgt spid="14353"/>
                                        </p:tgtEl>
                                        <p:attrNameLst>
                                          <p:attrName>ppt_y</p:attrName>
                                        </p:attrNameLst>
                                      </p:cBhvr>
                                      <p:tavLst>
                                        <p:tav tm="0">
                                          <p:val>
                                            <p:strVal val="1+#ppt_h/2"/>
                                          </p:val>
                                        </p:tav>
                                        <p:tav tm="100000">
                                          <p:val>
                                            <p:strVal val="#ppt_y"/>
                                          </p:val>
                                        </p:tav>
                                      </p:tavLst>
                                    </p:anim>
                                  </p:childTnLst>
                                </p:cTn>
                              </p:par>
                              <p:par>
                                <p:cTn id="28" presetID="2" presetClass="entr" presetSubtype="6" fill="hold" grpId="0" nodeType="withEffect">
                                  <p:stCondLst>
                                    <p:cond delay="0"/>
                                  </p:stCondLst>
                                  <p:childTnLst>
                                    <p:set>
                                      <p:cBhvr>
                                        <p:cTn id="29" dur="1" fill="hold">
                                          <p:stCondLst>
                                            <p:cond delay="0"/>
                                          </p:stCondLst>
                                        </p:cTn>
                                        <p:tgtEl>
                                          <p:spTgt spid="14354"/>
                                        </p:tgtEl>
                                        <p:attrNameLst>
                                          <p:attrName>style.visibility</p:attrName>
                                        </p:attrNameLst>
                                      </p:cBhvr>
                                      <p:to>
                                        <p:strVal val="visible"/>
                                      </p:to>
                                    </p:set>
                                    <p:anim calcmode="lin" valueType="num">
                                      <p:cBhvr additive="base">
                                        <p:cTn id="30" dur="500" fill="hold"/>
                                        <p:tgtEl>
                                          <p:spTgt spid="14354"/>
                                        </p:tgtEl>
                                        <p:attrNameLst>
                                          <p:attrName>ppt_x</p:attrName>
                                        </p:attrNameLst>
                                      </p:cBhvr>
                                      <p:tavLst>
                                        <p:tav tm="0">
                                          <p:val>
                                            <p:strVal val="1+#ppt_w/2"/>
                                          </p:val>
                                        </p:tav>
                                        <p:tav tm="100000">
                                          <p:val>
                                            <p:strVal val="#ppt_x"/>
                                          </p:val>
                                        </p:tav>
                                      </p:tavLst>
                                    </p:anim>
                                    <p:anim calcmode="lin" valueType="num">
                                      <p:cBhvr additive="base">
                                        <p:cTn id="31" dur="500" fill="hold"/>
                                        <p:tgtEl>
                                          <p:spTgt spid="14354"/>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14343"/>
                                        </p:tgtEl>
                                        <p:attrNameLst>
                                          <p:attrName>style.visibility</p:attrName>
                                        </p:attrNameLst>
                                      </p:cBhvr>
                                      <p:to>
                                        <p:strVal val="visible"/>
                                      </p:to>
                                    </p:set>
                                  </p:childTnLst>
                                </p:cTn>
                              </p:par>
                              <p:par>
                                <p:cTn id="35" presetID="63" presetClass="path" presetSubtype="0" accel="50000" decel="50000" fill="hold" nodeType="withEffect">
                                  <p:stCondLst>
                                    <p:cond delay="0"/>
                                  </p:stCondLst>
                                  <p:childTnLst>
                                    <p:animMotion origin="layout" path="M 4.57715E-6 -1.3876E-6 L -0.07456 -1.3876E-6 " pathEditMode="relative" rAng="0" ptsTypes="AA">
                                      <p:cBhvr>
                                        <p:cTn id="36" dur="500" spd="-99900" fill="hold"/>
                                        <p:tgtEl>
                                          <p:spTgt spid="14343"/>
                                        </p:tgtEl>
                                        <p:attrNameLst>
                                          <p:attrName>ppt_x</p:attrName>
                                          <p:attrName>ppt_y</p:attrName>
                                        </p:attrNameLst>
                                      </p:cBhvr>
                                      <p:rCtr x="-3600" y="0"/>
                                    </p:animMotion>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340"/>
                                        </p:tgtEl>
                                        <p:attrNameLst>
                                          <p:attrName>style.visibility</p:attrName>
                                        </p:attrNameLst>
                                      </p:cBhvr>
                                      <p:to>
                                        <p:strVal val="visible"/>
                                      </p:to>
                                    </p:set>
                                    <p:animEffect transition="in" filter="wipe(left)">
                                      <p:cBhvr>
                                        <p:cTn id="40" dur="500"/>
                                        <p:tgtEl>
                                          <p:spTgt spid="1434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4341"/>
                                        </p:tgtEl>
                                        <p:attrNameLst>
                                          <p:attrName>style.visibility</p:attrName>
                                        </p:attrNameLst>
                                      </p:cBhvr>
                                      <p:to>
                                        <p:strVal val="visible"/>
                                      </p:to>
                                    </p:set>
                                    <p:animEffect transition="in" filter="wipe(down)">
                                      <p:cBhvr>
                                        <p:cTn id="43" dur="500"/>
                                        <p:tgtEl>
                                          <p:spTgt spid="14341"/>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4342"/>
                                        </p:tgtEl>
                                        <p:attrNameLst>
                                          <p:attrName>style.visibility</p:attrName>
                                        </p:attrNameLst>
                                      </p:cBhvr>
                                      <p:to>
                                        <p:strVal val="visible"/>
                                      </p:to>
                                    </p:set>
                                    <p:animEffect transition="in" filter="wipe(up)">
                                      <p:cBhvr>
                                        <p:cTn id="46" dur="500"/>
                                        <p:tgtEl>
                                          <p:spTgt spid="1434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6" fill="hold" grpId="0" nodeType="clickEffect">
                                  <p:stCondLst>
                                    <p:cond delay="0"/>
                                  </p:stCondLst>
                                  <p:childTnLst>
                                    <p:set>
                                      <p:cBhvr>
                                        <p:cTn id="50" dur="1" fill="hold">
                                          <p:stCondLst>
                                            <p:cond delay="0"/>
                                          </p:stCondLst>
                                        </p:cTn>
                                        <p:tgtEl>
                                          <p:spTgt spid="14357"/>
                                        </p:tgtEl>
                                        <p:attrNameLst>
                                          <p:attrName>style.visibility</p:attrName>
                                        </p:attrNameLst>
                                      </p:cBhvr>
                                      <p:to>
                                        <p:strVal val="visible"/>
                                      </p:to>
                                    </p:set>
                                    <p:anim calcmode="lin" valueType="num">
                                      <p:cBhvr additive="base">
                                        <p:cTn id="51" dur="500" fill="hold"/>
                                        <p:tgtEl>
                                          <p:spTgt spid="14357"/>
                                        </p:tgtEl>
                                        <p:attrNameLst>
                                          <p:attrName>ppt_x</p:attrName>
                                        </p:attrNameLst>
                                      </p:cBhvr>
                                      <p:tavLst>
                                        <p:tav tm="0">
                                          <p:val>
                                            <p:strVal val="1+#ppt_w/2"/>
                                          </p:val>
                                        </p:tav>
                                        <p:tav tm="100000">
                                          <p:val>
                                            <p:strVal val="#ppt_x"/>
                                          </p:val>
                                        </p:tav>
                                      </p:tavLst>
                                    </p:anim>
                                    <p:anim calcmode="lin" valueType="num">
                                      <p:cBhvr additive="base">
                                        <p:cTn id="52" dur="500" fill="hold"/>
                                        <p:tgtEl>
                                          <p:spTgt spid="14357"/>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14358"/>
                                        </p:tgtEl>
                                        <p:attrNameLst>
                                          <p:attrName>style.visibility</p:attrName>
                                        </p:attrNameLst>
                                      </p:cBhvr>
                                      <p:to>
                                        <p:strVal val="visible"/>
                                      </p:to>
                                    </p:set>
                                    <p:anim calcmode="lin" valueType="num">
                                      <p:cBhvr additive="base">
                                        <p:cTn id="55" dur="500" fill="hold"/>
                                        <p:tgtEl>
                                          <p:spTgt spid="14358"/>
                                        </p:tgtEl>
                                        <p:attrNameLst>
                                          <p:attrName>ppt_x</p:attrName>
                                        </p:attrNameLst>
                                      </p:cBhvr>
                                      <p:tavLst>
                                        <p:tav tm="0">
                                          <p:val>
                                            <p:strVal val="1+#ppt_w/2"/>
                                          </p:val>
                                        </p:tav>
                                        <p:tav tm="100000">
                                          <p:val>
                                            <p:strVal val="#ppt_x"/>
                                          </p:val>
                                        </p:tav>
                                      </p:tavLst>
                                    </p:anim>
                                    <p:anim calcmode="lin" valueType="num">
                                      <p:cBhvr additive="base">
                                        <p:cTn id="56" dur="500" fill="hold"/>
                                        <p:tgtEl>
                                          <p:spTgt spid="14358"/>
                                        </p:tgtEl>
                                        <p:attrNameLst>
                                          <p:attrName>ppt_y</p:attrName>
                                        </p:attrNameLst>
                                      </p:cBhvr>
                                      <p:tavLst>
                                        <p:tav tm="0">
                                          <p:val>
                                            <p:strVal val="1+#ppt_h/2"/>
                                          </p:val>
                                        </p:tav>
                                        <p:tav tm="100000">
                                          <p:val>
                                            <p:strVal val="#ppt_y"/>
                                          </p:val>
                                        </p:tav>
                                      </p:tavLst>
                                    </p:anim>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0"/>
                                          </p:stCondLst>
                                        </p:cTn>
                                        <p:tgtEl>
                                          <p:spTgt spid="14351"/>
                                        </p:tgtEl>
                                        <p:attrNameLst>
                                          <p:attrName>style.visibility</p:attrName>
                                        </p:attrNameLst>
                                      </p:cBhvr>
                                      <p:to>
                                        <p:strVal val="visible"/>
                                      </p:to>
                                    </p:set>
                                  </p:childTnLst>
                                </p:cTn>
                              </p:par>
                              <p:par>
                                <p:cTn id="60" presetID="63" presetClass="path" presetSubtype="0" accel="50000" decel="50000" fill="hold" nodeType="withEffect">
                                  <p:stCondLst>
                                    <p:cond delay="0"/>
                                  </p:stCondLst>
                                  <p:childTnLst>
                                    <p:animMotion origin="layout" path="M 4.57715E-6 -1.3876E-6 L -0.07456 -1.3876E-6 " pathEditMode="relative" rAng="0" ptsTypes="AA">
                                      <p:cBhvr>
                                        <p:cTn id="61" dur="500" spd="-99900" fill="hold"/>
                                        <p:tgtEl>
                                          <p:spTgt spid="14351"/>
                                        </p:tgtEl>
                                        <p:attrNameLst>
                                          <p:attrName>ppt_x</p:attrName>
                                          <p:attrName>ppt_y</p:attrName>
                                        </p:attrNameLst>
                                      </p:cBhvr>
                                      <p:rCtr x="-3600" y="0"/>
                                    </p:animMotion>
                                  </p:childTnLst>
                                </p:cTn>
                              </p:par>
                              <p:par>
                                <p:cTn id="62" presetID="2" presetClass="entr" presetSubtype="6" fill="hold" grpId="0" nodeType="withEffect">
                                  <p:stCondLst>
                                    <p:cond delay="0"/>
                                  </p:stCondLst>
                                  <p:childTnLst>
                                    <p:set>
                                      <p:cBhvr>
                                        <p:cTn id="63" dur="1" fill="hold">
                                          <p:stCondLst>
                                            <p:cond delay="0"/>
                                          </p:stCondLst>
                                        </p:cTn>
                                        <p:tgtEl>
                                          <p:spTgt spid="14359"/>
                                        </p:tgtEl>
                                        <p:attrNameLst>
                                          <p:attrName>style.visibility</p:attrName>
                                        </p:attrNameLst>
                                      </p:cBhvr>
                                      <p:to>
                                        <p:strVal val="visible"/>
                                      </p:to>
                                    </p:set>
                                    <p:anim calcmode="lin" valueType="num">
                                      <p:cBhvr additive="base">
                                        <p:cTn id="64" dur="500" fill="hold"/>
                                        <p:tgtEl>
                                          <p:spTgt spid="14359"/>
                                        </p:tgtEl>
                                        <p:attrNameLst>
                                          <p:attrName>ppt_x</p:attrName>
                                        </p:attrNameLst>
                                      </p:cBhvr>
                                      <p:tavLst>
                                        <p:tav tm="0">
                                          <p:val>
                                            <p:strVal val="1+#ppt_w/2"/>
                                          </p:val>
                                        </p:tav>
                                        <p:tav tm="100000">
                                          <p:val>
                                            <p:strVal val="#ppt_x"/>
                                          </p:val>
                                        </p:tav>
                                      </p:tavLst>
                                    </p:anim>
                                    <p:anim calcmode="lin" valueType="num">
                                      <p:cBhvr additive="base">
                                        <p:cTn id="65" dur="500" fill="hold"/>
                                        <p:tgtEl>
                                          <p:spTgt spid="14359"/>
                                        </p:tgtEl>
                                        <p:attrNameLst>
                                          <p:attrName>ppt_y</p:attrName>
                                        </p:attrNameLst>
                                      </p:cBhvr>
                                      <p:tavLst>
                                        <p:tav tm="0">
                                          <p:val>
                                            <p:strVal val="1+#ppt_h/2"/>
                                          </p:val>
                                        </p:tav>
                                        <p:tav tm="100000">
                                          <p:val>
                                            <p:strVal val="#ppt_y"/>
                                          </p:val>
                                        </p:tav>
                                      </p:tavLst>
                                    </p:anim>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14348"/>
                                        </p:tgtEl>
                                        <p:attrNameLst>
                                          <p:attrName>style.visibility</p:attrName>
                                        </p:attrNameLst>
                                      </p:cBhvr>
                                      <p:to>
                                        <p:strVal val="visible"/>
                                      </p:to>
                                    </p:set>
                                    <p:animEffect transition="in" filter="wipe(left)">
                                      <p:cBhvr>
                                        <p:cTn id="69" dur="500"/>
                                        <p:tgtEl>
                                          <p:spTgt spid="14348"/>
                                        </p:tgtEl>
                                      </p:cBhvr>
                                    </p:animEffect>
                                  </p:childTnLst>
                                </p:cTn>
                              </p:par>
                            </p:childTnLst>
                          </p:cTn>
                        </p:par>
                        <p:par>
                          <p:cTn id="70" fill="hold">
                            <p:stCondLst>
                              <p:cond delay="1000"/>
                            </p:stCondLst>
                            <p:childTnLst>
                              <p:par>
                                <p:cTn id="71" presetID="22" presetClass="entr" presetSubtype="4" fill="hold" grpId="0" nodeType="afterEffect">
                                  <p:stCondLst>
                                    <p:cond delay="0"/>
                                  </p:stCondLst>
                                  <p:childTnLst>
                                    <p:set>
                                      <p:cBhvr>
                                        <p:cTn id="72" dur="1" fill="hold">
                                          <p:stCondLst>
                                            <p:cond delay="0"/>
                                          </p:stCondLst>
                                        </p:cTn>
                                        <p:tgtEl>
                                          <p:spTgt spid="14349"/>
                                        </p:tgtEl>
                                        <p:attrNameLst>
                                          <p:attrName>style.visibility</p:attrName>
                                        </p:attrNameLst>
                                      </p:cBhvr>
                                      <p:to>
                                        <p:strVal val="visible"/>
                                      </p:to>
                                    </p:set>
                                    <p:animEffect transition="in" filter="wipe(down)">
                                      <p:cBhvr>
                                        <p:cTn id="73" dur="500"/>
                                        <p:tgtEl>
                                          <p:spTgt spid="14349"/>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14350"/>
                                        </p:tgtEl>
                                        <p:attrNameLst>
                                          <p:attrName>style.visibility</p:attrName>
                                        </p:attrNameLst>
                                      </p:cBhvr>
                                      <p:to>
                                        <p:strVal val="visible"/>
                                      </p:to>
                                    </p:set>
                                    <p:animEffect transition="in" filter="wipe(up)">
                                      <p:cBhvr>
                                        <p:cTn id="76" dur="500"/>
                                        <p:tgtEl>
                                          <p:spTgt spid="14350"/>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6" fill="hold" grpId="0" nodeType="clickEffect">
                                  <p:stCondLst>
                                    <p:cond delay="0"/>
                                  </p:stCondLst>
                                  <p:childTnLst>
                                    <p:set>
                                      <p:cBhvr>
                                        <p:cTn id="80" dur="1" fill="hold">
                                          <p:stCondLst>
                                            <p:cond delay="0"/>
                                          </p:stCondLst>
                                        </p:cTn>
                                        <p:tgtEl>
                                          <p:spTgt spid="14355"/>
                                        </p:tgtEl>
                                        <p:attrNameLst>
                                          <p:attrName>style.visibility</p:attrName>
                                        </p:attrNameLst>
                                      </p:cBhvr>
                                      <p:to>
                                        <p:strVal val="visible"/>
                                      </p:to>
                                    </p:set>
                                    <p:anim calcmode="lin" valueType="num">
                                      <p:cBhvr additive="base">
                                        <p:cTn id="81" dur="500" fill="hold"/>
                                        <p:tgtEl>
                                          <p:spTgt spid="14355"/>
                                        </p:tgtEl>
                                        <p:attrNameLst>
                                          <p:attrName>ppt_x</p:attrName>
                                        </p:attrNameLst>
                                      </p:cBhvr>
                                      <p:tavLst>
                                        <p:tav tm="0">
                                          <p:val>
                                            <p:strVal val="1+#ppt_w/2"/>
                                          </p:val>
                                        </p:tav>
                                        <p:tav tm="100000">
                                          <p:val>
                                            <p:strVal val="#ppt_x"/>
                                          </p:val>
                                        </p:tav>
                                      </p:tavLst>
                                    </p:anim>
                                    <p:anim calcmode="lin" valueType="num">
                                      <p:cBhvr additive="base">
                                        <p:cTn id="82" dur="500" fill="hold"/>
                                        <p:tgtEl>
                                          <p:spTgt spid="14355"/>
                                        </p:tgtEl>
                                        <p:attrNameLst>
                                          <p:attrName>ppt_y</p:attrName>
                                        </p:attrNameLst>
                                      </p:cBhvr>
                                      <p:tavLst>
                                        <p:tav tm="0">
                                          <p:val>
                                            <p:strVal val="1+#ppt_h/2"/>
                                          </p:val>
                                        </p:tav>
                                        <p:tav tm="100000">
                                          <p:val>
                                            <p:strVal val="#ppt_y"/>
                                          </p:val>
                                        </p:tav>
                                      </p:tavLst>
                                    </p:anim>
                                  </p:childTnLst>
                                </p:cTn>
                              </p:par>
                              <p:par>
                                <p:cTn id="83" presetID="2" presetClass="entr" presetSubtype="6" fill="hold" grpId="0" nodeType="withEffect">
                                  <p:stCondLst>
                                    <p:cond delay="0"/>
                                  </p:stCondLst>
                                  <p:childTnLst>
                                    <p:set>
                                      <p:cBhvr>
                                        <p:cTn id="84" dur="1" fill="hold">
                                          <p:stCondLst>
                                            <p:cond delay="0"/>
                                          </p:stCondLst>
                                        </p:cTn>
                                        <p:tgtEl>
                                          <p:spTgt spid="14356"/>
                                        </p:tgtEl>
                                        <p:attrNameLst>
                                          <p:attrName>style.visibility</p:attrName>
                                        </p:attrNameLst>
                                      </p:cBhvr>
                                      <p:to>
                                        <p:strVal val="visible"/>
                                      </p:to>
                                    </p:set>
                                    <p:anim calcmode="lin" valueType="num">
                                      <p:cBhvr additive="base">
                                        <p:cTn id="85" dur="500" fill="hold"/>
                                        <p:tgtEl>
                                          <p:spTgt spid="14356"/>
                                        </p:tgtEl>
                                        <p:attrNameLst>
                                          <p:attrName>ppt_x</p:attrName>
                                        </p:attrNameLst>
                                      </p:cBhvr>
                                      <p:tavLst>
                                        <p:tav tm="0">
                                          <p:val>
                                            <p:strVal val="1+#ppt_w/2"/>
                                          </p:val>
                                        </p:tav>
                                        <p:tav tm="100000">
                                          <p:val>
                                            <p:strVal val="#ppt_x"/>
                                          </p:val>
                                        </p:tav>
                                      </p:tavLst>
                                    </p:anim>
                                    <p:anim calcmode="lin" valueType="num">
                                      <p:cBhvr additive="base">
                                        <p:cTn id="86" dur="500" fill="hold"/>
                                        <p:tgtEl>
                                          <p:spTgt spid="14356"/>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1" presetClass="entr" presetSubtype="0" fill="hold" nodeType="afterEffect">
                                  <p:stCondLst>
                                    <p:cond delay="0"/>
                                  </p:stCondLst>
                                  <p:childTnLst>
                                    <p:set>
                                      <p:cBhvr>
                                        <p:cTn id="89" dur="1" fill="hold">
                                          <p:stCondLst>
                                            <p:cond delay="0"/>
                                          </p:stCondLst>
                                        </p:cTn>
                                        <p:tgtEl>
                                          <p:spTgt spid="14347"/>
                                        </p:tgtEl>
                                        <p:attrNameLst>
                                          <p:attrName>style.visibility</p:attrName>
                                        </p:attrNameLst>
                                      </p:cBhvr>
                                      <p:to>
                                        <p:strVal val="visible"/>
                                      </p:to>
                                    </p:set>
                                  </p:childTnLst>
                                </p:cTn>
                              </p:par>
                              <p:par>
                                <p:cTn id="90" presetID="63" presetClass="path" presetSubtype="0" accel="50000" decel="50000" fill="hold" nodeType="withEffect">
                                  <p:stCondLst>
                                    <p:cond delay="0"/>
                                  </p:stCondLst>
                                  <p:childTnLst>
                                    <p:animMotion origin="layout" path="M 4.57715E-6 -1.3876E-6 L -0.07456 -1.3876E-6 " pathEditMode="relative" rAng="0" ptsTypes="AA">
                                      <p:cBhvr>
                                        <p:cTn id="91" dur="500" spd="-99900" fill="hold"/>
                                        <p:tgtEl>
                                          <p:spTgt spid="14347"/>
                                        </p:tgtEl>
                                        <p:attrNameLst>
                                          <p:attrName>ppt_x</p:attrName>
                                          <p:attrName>ppt_y</p:attrName>
                                        </p:attrNameLst>
                                      </p:cBhvr>
                                      <p:rCtr x="-3600" y="0"/>
                                    </p:animMotion>
                                  </p:childTnLst>
                                </p:cTn>
                              </p:par>
                              <p:par>
                                <p:cTn id="92" presetID="2" presetClass="entr" presetSubtype="6" fill="hold" grpId="0" nodeType="withEffect">
                                  <p:stCondLst>
                                    <p:cond delay="0"/>
                                  </p:stCondLst>
                                  <p:childTnLst>
                                    <p:set>
                                      <p:cBhvr>
                                        <p:cTn id="93" dur="1" fill="hold">
                                          <p:stCondLst>
                                            <p:cond delay="0"/>
                                          </p:stCondLst>
                                        </p:cTn>
                                        <p:tgtEl>
                                          <p:spTgt spid="14360"/>
                                        </p:tgtEl>
                                        <p:attrNameLst>
                                          <p:attrName>style.visibility</p:attrName>
                                        </p:attrNameLst>
                                      </p:cBhvr>
                                      <p:to>
                                        <p:strVal val="visible"/>
                                      </p:to>
                                    </p:set>
                                    <p:anim calcmode="lin" valueType="num">
                                      <p:cBhvr additive="base">
                                        <p:cTn id="94" dur="500" fill="hold"/>
                                        <p:tgtEl>
                                          <p:spTgt spid="14360"/>
                                        </p:tgtEl>
                                        <p:attrNameLst>
                                          <p:attrName>ppt_x</p:attrName>
                                        </p:attrNameLst>
                                      </p:cBhvr>
                                      <p:tavLst>
                                        <p:tav tm="0">
                                          <p:val>
                                            <p:strVal val="1+#ppt_w/2"/>
                                          </p:val>
                                        </p:tav>
                                        <p:tav tm="100000">
                                          <p:val>
                                            <p:strVal val="#ppt_x"/>
                                          </p:val>
                                        </p:tav>
                                      </p:tavLst>
                                    </p:anim>
                                    <p:anim calcmode="lin" valueType="num">
                                      <p:cBhvr additive="base">
                                        <p:cTn id="95" dur="500" fill="hold"/>
                                        <p:tgtEl>
                                          <p:spTgt spid="14360"/>
                                        </p:tgtEl>
                                        <p:attrNameLst>
                                          <p:attrName>ppt_y</p:attrName>
                                        </p:attrNameLst>
                                      </p:cBhvr>
                                      <p:tavLst>
                                        <p:tav tm="0">
                                          <p:val>
                                            <p:strVal val="1+#ppt_h/2"/>
                                          </p:val>
                                        </p:tav>
                                        <p:tav tm="100000">
                                          <p:val>
                                            <p:strVal val="#ppt_y"/>
                                          </p:val>
                                        </p:tav>
                                      </p:tavLst>
                                    </p:anim>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14344"/>
                                        </p:tgtEl>
                                        <p:attrNameLst>
                                          <p:attrName>style.visibility</p:attrName>
                                        </p:attrNameLst>
                                      </p:cBhvr>
                                      <p:to>
                                        <p:strVal val="visible"/>
                                      </p:to>
                                    </p:set>
                                    <p:animEffect transition="in" filter="wipe(left)">
                                      <p:cBhvr>
                                        <p:cTn id="99" dur="500"/>
                                        <p:tgtEl>
                                          <p:spTgt spid="14344"/>
                                        </p:tgtEl>
                                      </p:cBhvr>
                                    </p:animEffect>
                                  </p:childTnLst>
                                </p:cTn>
                              </p:par>
                            </p:childTnLst>
                          </p:cTn>
                        </p:par>
                        <p:par>
                          <p:cTn id="100" fill="hold">
                            <p:stCondLst>
                              <p:cond delay="1000"/>
                            </p:stCondLst>
                            <p:childTnLst>
                              <p:par>
                                <p:cTn id="101" presetID="22" presetClass="entr" presetSubtype="4" fill="hold" grpId="0" nodeType="afterEffect">
                                  <p:stCondLst>
                                    <p:cond delay="0"/>
                                  </p:stCondLst>
                                  <p:childTnLst>
                                    <p:set>
                                      <p:cBhvr>
                                        <p:cTn id="102" dur="1" fill="hold">
                                          <p:stCondLst>
                                            <p:cond delay="0"/>
                                          </p:stCondLst>
                                        </p:cTn>
                                        <p:tgtEl>
                                          <p:spTgt spid="14345"/>
                                        </p:tgtEl>
                                        <p:attrNameLst>
                                          <p:attrName>style.visibility</p:attrName>
                                        </p:attrNameLst>
                                      </p:cBhvr>
                                      <p:to>
                                        <p:strVal val="visible"/>
                                      </p:to>
                                    </p:set>
                                    <p:animEffect transition="in" filter="wipe(down)">
                                      <p:cBhvr>
                                        <p:cTn id="103" dur="500"/>
                                        <p:tgtEl>
                                          <p:spTgt spid="14345"/>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14346"/>
                                        </p:tgtEl>
                                        <p:attrNameLst>
                                          <p:attrName>style.visibility</p:attrName>
                                        </p:attrNameLst>
                                      </p:cBhvr>
                                      <p:to>
                                        <p:strVal val="visible"/>
                                      </p:to>
                                    </p:set>
                                    <p:animEffect transition="in" filter="wipe(up)">
                                      <p:cBhvr>
                                        <p:cTn id="106"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41" grpId="0"/>
      <p:bldP spid="14342" grpId="0"/>
      <p:bldP spid="14345" grpId="0"/>
      <p:bldP spid="14346" grpId="0"/>
      <p:bldP spid="14349" grpId="0"/>
      <p:bldP spid="14350" grpId="0"/>
      <p:bldP spid="14352" grpId="0" bldLvl="0" animBg="1"/>
      <p:bldP spid="14353" grpId="0" bldLvl="0" animBg="1"/>
      <p:bldP spid="14354" grpId="0"/>
      <p:bldP spid="14355" grpId="0" bldLvl="0" animBg="1"/>
      <p:bldP spid="14356" grpId="0" bldLvl="0" animBg="1"/>
      <p:bldP spid="14357" grpId="0" bldLvl="0" animBg="1"/>
      <p:bldP spid="14358" grpId="0" bldLvl="0" animBg="1"/>
      <p:bldP spid="14359" grpId="0"/>
      <p:bldP spid="143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7"/>
          <p:cNvSpPr txBox="1"/>
          <p:nvPr/>
        </p:nvSpPr>
        <p:spPr>
          <a:xfrm>
            <a:off x="1012456" y="177398"/>
            <a:ext cx="2849880" cy="553085"/>
          </a:xfrm>
          <a:prstGeom prst="rect">
            <a:avLst/>
          </a:prstGeom>
          <a:noFill/>
          <a:ln w="9525">
            <a:noFill/>
          </a:ln>
        </p:spPr>
        <p:txBody>
          <a:bodyPr wrap="none" anchor="t">
            <a:spAutoFit/>
          </a:bodyPr>
          <a:lstStyle/>
          <a:p>
            <a:r>
              <a:rPr lang="zh-CN" altLang="en-US" sz="3000" b="1" dirty="0">
                <a:solidFill>
                  <a:schemeClr val="accent1"/>
                </a:solidFill>
                <a:latin typeface="微软雅黑" panose="020B0503020204020204" pitchFamily="34" charset="-122"/>
                <a:ea typeface="微软雅黑" panose="020B0503020204020204" pitchFamily="34" charset="-122"/>
              </a:rPr>
              <a:t>主要贡献与创新</a:t>
            </a:r>
          </a:p>
        </p:txBody>
      </p:sp>
      <p:sp>
        <p:nvSpPr>
          <p:cNvPr id="18435"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18436" name="Freeform 6"/>
          <p:cNvSpPr/>
          <p:nvPr/>
        </p:nvSpPr>
        <p:spPr>
          <a:xfrm>
            <a:off x="2523205" y="3402023"/>
            <a:ext cx="1350471" cy="945805"/>
          </a:xfrm>
          <a:custGeom>
            <a:avLst/>
            <a:gdLst/>
            <a:ahLst/>
            <a:cxnLst>
              <a:cxn ang="0">
                <a:pos x="0" y="2147483647"/>
              </a:cxn>
              <a:cxn ang="0">
                <a:pos x="2147483647" y="0"/>
              </a:cxn>
              <a:cxn ang="0">
                <a:pos x="2147483647" y="2147483647"/>
              </a:cxn>
              <a:cxn ang="0">
                <a:pos x="2147483647" y="2147483647"/>
              </a:cxn>
              <a:cxn ang="0">
                <a:pos x="0" y="2147483647"/>
              </a:cxn>
            </a:cxnLst>
            <a:rect l="0" t="0" r="0" b="0"/>
            <a:pathLst>
              <a:path w="1432" h="1002">
                <a:moveTo>
                  <a:pt x="0" y="290"/>
                </a:moveTo>
                <a:lnTo>
                  <a:pt x="1432" y="0"/>
                </a:lnTo>
                <a:lnTo>
                  <a:pt x="1245" y="793"/>
                </a:lnTo>
                <a:lnTo>
                  <a:pt x="275" y="1002"/>
                </a:lnTo>
                <a:lnTo>
                  <a:pt x="0" y="290"/>
                </a:lnTo>
                <a:close/>
              </a:path>
            </a:pathLst>
          </a:custGeom>
          <a:solidFill>
            <a:schemeClr val="accent1"/>
          </a:solidFill>
          <a:ln w="9525">
            <a:noFill/>
          </a:ln>
        </p:spPr>
        <p:txBody>
          <a:bodyPr/>
          <a:lstStyle/>
          <a:p>
            <a:endParaRPr lang="zh-CN" altLang="en-US"/>
          </a:p>
        </p:txBody>
      </p:sp>
      <p:sp>
        <p:nvSpPr>
          <p:cNvPr id="18437" name="Oval 7"/>
          <p:cNvSpPr/>
          <p:nvPr/>
        </p:nvSpPr>
        <p:spPr>
          <a:xfrm>
            <a:off x="1299689" y="2213418"/>
            <a:ext cx="2205821" cy="2205821"/>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8438" name="Freeform 8"/>
          <p:cNvSpPr/>
          <p:nvPr/>
        </p:nvSpPr>
        <p:spPr>
          <a:xfrm>
            <a:off x="725224" y="3402023"/>
            <a:ext cx="3148452" cy="717288"/>
          </a:xfrm>
          <a:custGeom>
            <a:avLst/>
            <a:gdLst/>
            <a:ahLst/>
            <a:cxnLst>
              <a:cxn ang="0">
                <a:pos x="0" y="0"/>
              </a:cxn>
              <a:cxn ang="0">
                <a:pos x="2147483647" y="0"/>
              </a:cxn>
              <a:cxn ang="0">
                <a:pos x="2147483647" y="2147483647"/>
              </a:cxn>
              <a:cxn ang="0">
                <a:pos x="2147483647" y="2147483647"/>
              </a:cxn>
              <a:cxn ang="0">
                <a:pos x="0" y="0"/>
              </a:cxn>
            </a:cxnLst>
            <a:rect l="0" t="0" r="0" b="0"/>
            <a:pathLst>
              <a:path w="3337" h="760">
                <a:moveTo>
                  <a:pt x="0" y="0"/>
                </a:moveTo>
                <a:lnTo>
                  <a:pt x="3337" y="0"/>
                </a:lnTo>
                <a:lnTo>
                  <a:pt x="3150" y="760"/>
                </a:lnTo>
                <a:lnTo>
                  <a:pt x="275" y="760"/>
                </a:lnTo>
                <a:lnTo>
                  <a:pt x="0" y="0"/>
                </a:lnTo>
                <a:close/>
              </a:path>
            </a:pathLst>
          </a:custGeom>
          <a:solidFill>
            <a:srgbClr val="006BBC"/>
          </a:solidFill>
          <a:ln w="9525">
            <a:noFill/>
          </a:ln>
        </p:spPr>
        <p:txBody>
          <a:bodyPr/>
          <a:lstStyle/>
          <a:p>
            <a:endParaRPr lang="zh-CN" altLang="en-US"/>
          </a:p>
        </p:txBody>
      </p:sp>
      <p:sp>
        <p:nvSpPr>
          <p:cNvPr id="18439" name="TextBox 7"/>
          <p:cNvSpPr txBox="1"/>
          <p:nvPr/>
        </p:nvSpPr>
        <p:spPr>
          <a:xfrm>
            <a:off x="1656746" y="2264200"/>
            <a:ext cx="809625" cy="1322070"/>
          </a:xfrm>
          <a:prstGeom prst="rect">
            <a:avLst/>
          </a:prstGeom>
          <a:noFill/>
          <a:ln w="9525">
            <a:noFill/>
          </a:ln>
        </p:spPr>
        <p:txBody>
          <a:bodyPr wrap="none" anchor="t">
            <a:spAutoFit/>
          </a:bodyPr>
          <a:lstStyle/>
          <a:p>
            <a:r>
              <a:rPr lang="en-US" altLang="zh-CN" sz="7995" b="1" dirty="0">
                <a:solidFill>
                  <a:schemeClr val="accent2"/>
                </a:solidFill>
                <a:latin typeface="微软雅黑" panose="020B0503020204020204" pitchFamily="34" charset="-122"/>
                <a:ea typeface="微软雅黑" panose="020B0503020204020204" pitchFamily="34" charset="-122"/>
              </a:rPr>
              <a:t>3</a:t>
            </a:r>
            <a:endParaRPr lang="zh-CN" altLang="en-US" sz="7995" b="1" dirty="0">
              <a:solidFill>
                <a:schemeClr val="accent2"/>
              </a:solidFill>
              <a:latin typeface="微软雅黑" panose="020B0503020204020204" pitchFamily="34" charset="-122"/>
              <a:ea typeface="微软雅黑" panose="020B0503020204020204" pitchFamily="34" charset="-122"/>
            </a:endParaRPr>
          </a:p>
        </p:txBody>
      </p:sp>
      <p:sp>
        <p:nvSpPr>
          <p:cNvPr id="18440" name="TextBox 8"/>
          <p:cNvSpPr txBox="1"/>
          <p:nvPr/>
        </p:nvSpPr>
        <p:spPr>
          <a:xfrm>
            <a:off x="2262950" y="2878339"/>
            <a:ext cx="1391731" cy="460375"/>
          </a:xfrm>
          <a:prstGeom prst="rect">
            <a:avLst/>
          </a:prstGeom>
          <a:noFill/>
          <a:ln w="9525">
            <a:noFill/>
          </a:ln>
        </p:spPr>
        <p:txBody>
          <a:bodyPr anchor="t">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个</a:t>
            </a:r>
          </a:p>
        </p:txBody>
      </p:sp>
      <p:sp>
        <p:nvSpPr>
          <p:cNvPr id="18441" name="TextBox 9"/>
          <p:cNvSpPr txBox="1"/>
          <p:nvPr/>
        </p:nvSpPr>
        <p:spPr>
          <a:xfrm>
            <a:off x="991826" y="3482955"/>
            <a:ext cx="2418080" cy="429895"/>
          </a:xfrm>
          <a:prstGeom prst="rect">
            <a:avLst/>
          </a:prstGeom>
          <a:noFill/>
          <a:ln w="9525">
            <a:noFill/>
          </a:ln>
        </p:spPr>
        <p:txBody>
          <a:bodyPr wrap="none" anchor="t">
            <a:spAutoFit/>
          </a:bodyPr>
          <a:lstStyle/>
          <a:p>
            <a:r>
              <a:rPr lang="zh-CN" altLang="en-US" sz="2200" dirty="0">
                <a:solidFill>
                  <a:schemeClr val="accent2"/>
                </a:solidFill>
                <a:latin typeface="微软雅黑" panose="020B0503020204020204" pitchFamily="34" charset="-122"/>
                <a:ea typeface="微软雅黑" panose="020B0503020204020204" pitchFamily="34" charset="-122"/>
              </a:rPr>
              <a:t>主要贡献与创新点</a:t>
            </a:r>
          </a:p>
        </p:txBody>
      </p:sp>
      <p:sp>
        <p:nvSpPr>
          <p:cNvPr id="18442" name="Freeform 9"/>
          <p:cNvSpPr/>
          <p:nvPr/>
        </p:nvSpPr>
        <p:spPr>
          <a:xfrm>
            <a:off x="4576681" y="981967"/>
            <a:ext cx="2118541" cy="509402"/>
          </a:xfrm>
          <a:custGeom>
            <a:avLst/>
            <a:gdLst/>
            <a:ahLst/>
            <a:cxnLst>
              <a:cxn ang="0">
                <a:pos x="0" y="2147483647"/>
              </a:cxn>
              <a:cxn ang="0">
                <a:pos x="2147483647" y="0"/>
              </a:cxn>
              <a:cxn ang="0">
                <a:pos x="2147483647" y="2147483647"/>
              </a:cxn>
              <a:cxn ang="0">
                <a:pos x="2147483647" y="2147483647"/>
              </a:cxn>
              <a:cxn ang="0">
                <a:pos x="0" y="2147483647"/>
              </a:cxn>
            </a:cxnLst>
            <a:rect l="0" t="0" r="0" b="0"/>
            <a:pathLst>
              <a:path w="2601" h="627">
                <a:moveTo>
                  <a:pt x="0" y="118"/>
                </a:moveTo>
                <a:lnTo>
                  <a:pt x="2601" y="0"/>
                </a:lnTo>
                <a:lnTo>
                  <a:pt x="2601" y="517"/>
                </a:lnTo>
                <a:lnTo>
                  <a:pt x="189" y="627"/>
                </a:lnTo>
                <a:lnTo>
                  <a:pt x="0" y="118"/>
                </a:lnTo>
                <a:close/>
              </a:path>
            </a:pathLst>
          </a:custGeom>
          <a:solidFill>
            <a:schemeClr val="accent1"/>
          </a:solidFill>
          <a:ln w="9525">
            <a:noFill/>
          </a:ln>
        </p:spPr>
        <p:txBody>
          <a:bodyPr/>
          <a:lstStyle/>
          <a:p>
            <a:endParaRPr lang="zh-CN" altLang="en-US"/>
          </a:p>
        </p:txBody>
      </p:sp>
      <p:sp>
        <p:nvSpPr>
          <p:cNvPr id="18443" name="Freeform 10"/>
          <p:cNvSpPr/>
          <p:nvPr/>
        </p:nvSpPr>
        <p:spPr>
          <a:xfrm>
            <a:off x="4411642" y="981967"/>
            <a:ext cx="3059506" cy="420535"/>
          </a:xfrm>
          <a:custGeom>
            <a:avLst/>
            <a:gdLst/>
            <a:ahLst/>
            <a:cxnLst>
              <a:cxn ang="0">
                <a:pos x="0" y="0"/>
              </a:cxn>
              <a:cxn ang="0">
                <a:pos x="2147483647" y="0"/>
              </a:cxn>
              <a:cxn ang="0">
                <a:pos x="2147483647" y="2147483647"/>
              </a:cxn>
              <a:cxn ang="0">
                <a:pos x="2147483647" y="2147483647"/>
              </a:cxn>
              <a:cxn ang="0">
                <a:pos x="0" y="0"/>
              </a:cxn>
            </a:cxnLst>
            <a:rect l="0" t="0" r="0" b="0"/>
            <a:pathLst>
              <a:path w="2805" h="517">
                <a:moveTo>
                  <a:pt x="0" y="0"/>
                </a:moveTo>
                <a:lnTo>
                  <a:pt x="2805" y="0"/>
                </a:lnTo>
                <a:lnTo>
                  <a:pt x="2805" y="517"/>
                </a:lnTo>
                <a:lnTo>
                  <a:pt x="204" y="517"/>
                </a:lnTo>
                <a:lnTo>
                  <a:pt x="0" y="0"/>
                </a:lnTo>
                <a:close/>
              </a:path>
            </a:pathLst>
          </a:custGeom>
          <a:solidFill>
            <a:srgbClr val="113E6A"/>
          </a:solidFill>
          <a:ln w="9525">
            <a:noFill/>
          </a:ln>
        </p:spPr>
        <p:txBody>
          <a:bodyPr/>
          <a:lstStyle/>
          <a:p>
            <a:endParaRPr lang="zh-CN" altLang="en-US"/>
          </a:p>
        </p:txBody>
      </p:sp>
      <p:sp>
        <p:nvSpPr>
          <p:cNvPr id="18444" name="Freeform 11"/>
          <p:cNvSpPr/>
          <p:nvPr/>
        </p:nvSpPr>
        <p:spPr>
          <a:xfrm>
            <a:off x="4576681" y="2854534"/>
            <a:ext cx="2118541" cy="507815"/>
          </a:xfrm>
          <a:custGeom>
            <a:avLst/>
            <a:gdLst/>
            <a:ahLst/>
            <a:cxnLst>
              <a:cxn ang="0">
                <a:pos x="0" y="2147483647"/>
              </a:cxn>
              <a:cxn ang="0">
                <a:pos x="2147483647" y="0"/>
              </a:cxn>
              <a:cxn ang="0">
                <a:pos x="2147483647" y="2147483647"/>
              </a:cxn>
              <a:cxn ang="0">
                <a:pos x="2147483647" y="2147483647"/>
              </a:cxn>
              <a:cxn ang="0">
                <a:pos x="0" y="2147483647"/>
              </a:cxn>
            </a:cxnLst>
            <a:rect l="0" t="0" r="0" b="0"/>
            <a:pathLst>
              <a:path w="2601" h="626">
                <a:moveTo>
                  <a:pt x="0" y="118"/>
                </a:moveTo>
                <a:lnTo>
                  <a:pt x="2601" y="0"/>
                </a:lnTo>
                <a:lnTo>
                  <a:pt x="2601" y="517"/>
                </a:lnTo>
                <a:lnTo>
                  <a:pt x="189" y="626"/>
                </a:lnTo>
                <a:lnTo>
                  <a:pt x="0" y="118"/>
                </a:lnTo>
                <a:close/>
              </a:path>
            </a:pathLst>
          </a:custGeom>
          <a:solidFill>
            <a:schemeClr val="accent1"/>
          </a:solidFill>
          <a:ln w="9525">
            <a:noFill/>
          </a:ln>
        </p:spPr>
        <p:txBody>
          <a:bodyPr/>
          <a:lstStyle/>
          <a:p>
            <a:endParaRPr lang="zh-CN" altLang="en-US"/>
          </a:p>
        </p:txBody>
      </p:sp>
      <p:sp>
        <p:nvSpPr>
          <p:cNvPr id="18445" name="Freeform 12"/>
          <p:cNvSpPr/>
          <p:nvPr/>
        </p:nvSpPr>
        <p:spPr>
          <a:xfrm>
            <a:off x="4411642" y="2854534"/>
            <a:ext cx="3059506" cy="418947"/>
          </a:xfrm>
          <a:custGeom>
            <a:avLst/>
            <a:gdLst/>
            <a:ahLst/>
            <a:cxnLst>
              <a:cxn ang="0">
                <a:pos x="0" y="0"/>
              </a:cxn>
              <a:cxn ang="0">
                <a:pos x="2147483647" y="0"/>
              </a:cxn>
              <a:cxn ang="0">
                <a:pos x="2147483647" y="2147483647"/>
              </a:cxn>
              <a:cxn ang="0">
                <a:pos x="2147483647" y="2147483647"/>
              </a:cxn>
              <a:cxn ang="0">
                <a:pos x="0" y="0"/>
              </a:cxn>
            </a:cxnLst>
            <a:rect l="0" t="0" r="0" b="0"/>
            <a:pathLst>
              <a:path w="2805" h="517">
                <a:moveTo>
                  <a:pt x="0" y="0"/>
                </a:moveTo>
                <a:lnTo>
                  <a:pt x="2805" y="0"/>
                </a:lnTo>
                <a:lnTo>
                  <a:pt x="2805" y="517"/>
                </a:lnTo>
                <a:lnTo>
                  <a:pt x="204" y="517"/>
                </a:lnTo>
                <a:lnTo>
                  <a:pt x="0" y="0"/>
                </a:lnTo>
                <a:close/>
              </a:path>
            </a:pathLst>
          </a:custGeom>
          <a:solidFill>
            <a:srgbClr val="113E6A"/>
          </a:solidFill>
          <a:ln w="9525">
            <a:noFill/>
          </a:ln>
        </p:spPr>
        <p:txBody>
          <a:bodyPr/>
          <a:lstStyle/>
          <a:p>
            <a:endParaRPr lang="zh-CN" altLang="en-US"/>
          </a:p>
        </p:txBody>
      </p:sp>
      <p:sp>
        <p:nvSpPr>
          <p:cNvPr id="18446" name="Freeform 13"/>
          <p:cNvSpPr/>
          <p:nvPr/>
        </p:nvSpPr>
        <p:spPr>
          <a:xfrm>
            <a:off x="4576681" y="4720754"/>
            <a:ext cx="2118541" cy="509402"/>
          </a:xfrm>
          <a:custGeom>
            <a:avLst/>
            <a:gdLst/>
            <a:ahLst/>
            <a:cxnLst>
              <a:cxn ang="0">
                <a:pos x="0" y="2147483647"/>
              </a:cxn>
              <a:cxn ang="0">
                <a:pos x="2147483647" y="0"/>
              </a:cxn>
              <a:cxn ang="0">
                <a:pos x="2147483647" y="2147483647"/>
              </a:cxn>
              <a:cxn ang="0">
                <a:pos x="2147483647" y="2147483647"/>
              </a:cxn>
              <a:cxn ang="0">
                <a:pos x="0" y="2147483647"/>
              </a:cxn>
            </a:cxnLst>
            <a:rect l="0" t="0" r="0" b="0"/>
            <a:pathLst>
              <a:path w="2601" h="627">
                <a:moveTo>
                  <a:pt x="0" y="119"/>
                </a:moveTo>
                <a:lnTo>
                  <a:pt x="2601" y="0"/>
                </a:lnTo>
                <a:lnTo>
                  <a:pt x="2601" y="517"/>
                </a:lnTo>
                <a:lnTo>
                  <a:pt x="189" y="627"/>
                </a:lnTo>
                <a:lnTo>
                  <a:pt x="0" y="119"/>
                </a:lnTo>
                <a:close/>
              </a:path>
            </a:pathLst>
          </a:custGeom>
          <a:solidFill>
            <a:schemeClr val="accent1"/>
          </a:solidFill>
          <a:ln w="9525">
            <a:noFill/>
          </a:ln>
        </p:spPr>
        <p:txBody>
          <a:bodyPr/>
          <a:lstStyle/>
          <a:p>
            <a:endParaRPr lang="zh-CN" altLang="en-US"/>
          </a:p>
        </p:txBody>
      </p:sp>
      <p:sp>
        <p:nvSpPr>
          <p:cNvPr id="18447" name="Freeform 14"/>
          <p:cNvSpPr/>
          <p:nvPr/>
        </p:nvSpPr>
        <p:spPr>
          <a:xfrm>
            <a:off x="4411642" y="4720754"/>
            <a:ext cx="3059506" cy="418947"/>
          </a:xfrm>
          <a:custGeom>
            <a:avLst/>
            <a:gdLst/>
            <a:ahLst/>
            <a:cxnLst>
              <a:cxn ang="0">
                <a:pos x="0" y="0"/>
              </a:cxn>
              <a:cxn ang="0">
                <a:pos x="2147483647" y="0"/>
              </a:cxn>
              <a:cxn ang="0">
                <a:pos x="2147483647" y="2147483647"/>
              </a:cxn>
              <a:cxn ang="0">
                <a:pos x="2147483647" y="2147483647"/>
              </a:cxn>
              <a:cxn ang="0">
                <a:pos x="0" y="0"/>
              </a:cxn>
            </a:cxnLst>
            <a:rect l="0" t="0" r="0" b="0"/>
            <a:pathLst>
              <a:path w="2805" h="517">
                <a:moveTo>
                  <a:pt x="0" y="0"/>
                </a:moveTo>
                <a:lnTo>
                  <a:pt x="2805" y="0"/>
                </a:lnTo>
                <a:lnTo>
                  <a:pt x="2805" y="517"/>
                </a:lnTo>
                <a:lnTo>
                  <a:pt x="204" y="517"/>
                </a:lnTo>
                <a:lnTo>
                  <a:pt x="0" y="0"/>
                </a:lnTo>
                <a:close/>
              </a:path>
            </a:pathLst>
          </a:custGeom>
          <a:solidFill>
            <a:srgbClr val="113E6A"/>
          </a:solidFill>
          <a:ln w="9525">
            <a:noFill/>
          </a:ln>
        </p:spPr>
        <p:txBody>
          <a:bodyPr/>
          <a:lstStyle/>
          <a:p>
            <a:endParaRPr lang="zh-CN" altLang="en-US"/>
          </a:p>
        </p:txBody>
      </p:sp>
      <p:sp>
        <p:nvSpPr>
          <p:cNvPr id="18448" name="TextBox 17"/>
          <p:cNvSpPr txBox="1"/>
          <p:nvPr/>
        </p:nvSpPr>
        <p:spPr>
          <a:xfrm>
            <a:off x="4951740" y="992163"/>
            <a:ext cx="1960880" cy="398780"/>
          </a:xfrm>
          <a:prstGeom prst="rect">
            <a:avLst/>
          </a:prstGeom>
          <a:noFill/>
          <a:ln w="9525">
            <a:noFill/>
          </a:ln>
        </p:spPr>
        <p:txBody>
          <a:bodyPr wrap="none" anchor="t">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不依赖设计模型</a:t>
            </a:r>
          </a:p>
        </p:txBody>
      </p:sp>
      <p:sp>
        <p:nvSpPr>
          <p:cNvPr id="18449" name="TextBox 18"/>
          <p:cNvSpPr txBox="1"/>
          <p:nvPr/>
        </p:nvSpPr>
        <p:spPr>
          <a:xfrm>
            <a:off x="4722678" y="2864026"/>
            <a:ext cx="2722880" cy="398780"/>
          </a:xfrm>
          <a:prstGeom prst="rect">
            <a:avLst/>
          </a:prstGeom>
          <a:noFill/>
          <a:ln w="9525">
            <a:noFill/>
          </a:ln>
        </p:spPr>
        <p:txBody>
          <a:bodyPr wrap="none" anchor="t">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自动识别不可执行需求</a:t>
            </a:r>
          </a:p>
        </p:txBody>
      </p:sp>
      <p:sp>
        <p:nvSpPr>
          <p:cNvPr id="18450" name="TextBox 19"/>
          <p:cNvSpPr txBox="1"/>
          <p:nvPr/>
        </p:nvSpPr>
        <p:spPr>
          <a:xfrm>
            <a:off x="4722678" y="4749319"/>
            <a:ext cx="2722880" cy="398780"/>
          </a:xfrm>
          <a:prstGeom prst="rect">
            <a:avLst/>
          </a:prstGeom>
          <a:noFill/>
          <a:ln w="9525">
            <a:noFill/>
          </a:ln>
        </p:spPr>
        <p:txBody>
          <a:bodyPr wrap="none" anchor="t">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一致性检查和状态观察</a:t>
            </a:r>
          </a:p>
        </p:txBody>
      </p:sp>
      <p:sp>
        <p:nvSpPr>
          <p:cNvPr id="18451" name="TextBox 20"/>
          <p:cNvSpPr txBox="1"/>
          <p:nvPr/>
        </p:nvSpPr>
        <p:spPr>
          <a:xfrm>
            <a:off x="4391012" y="1559607"/>
            <a:ext cx="6744416" cy="337185"/>
          </a:xfrm>
          <a:prstGeom prst="rect">
            <a:avLst/>
          </a:prstGeom>
          <a:noFill/>
          <a:ln w="9525">
            <a:noFill/>
          </a:ln>
        </p:spPr>
        <p:txBody>
          <a:bodyPr anchor="t">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无需提供设计模型，只依赖需求模型，即可生成功能完整的系统原型</a:t>
            </a:r>
          </a:p>
        </p:txBody>
      </p:sp>
      <p:sp>
        <p:nvSpPr>
          <p:cNvPr id="18452" name="TextBox 21"/>
          <p:cNvSpPr txBox="1"/>
          <p:nvPr/>
        </p:nvSpPr>
        <p:spPr>
          <a:xfrm>
            <a:off x="4391012" y="3402023"/>
            <a:ext cx="6744416" cy="583565"/>
          </a:xfrm>
          <a:prstGeom prst="rect">
            <a:avLst/>
          </a:prstGeom>
          <a:noFill/>
          <a:ln w="9525">
            <a:noFill/>
          </a:ln>
        </p:spPr>
        <p:txBody>
          <a:bodyPr anchor="t">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自动识别需求中不可执行的部分，将其包装成接口，可以供程序员开发或调用三方</a:t>
            </a:r>
            <a:r>
              <a:rPr lang="en-US" altLang="zh-CN" sz="1600" dirty="0">
                <a:solidFill>
                  <a:schemeClr val="accent1"/>
                </a:solidFill>
                <a:latin typeface="微软雅黑" panose="020B0503020204020204" pitchFamily="34" charset="-122"/>
                <a:ea typeface="微软雅黑" panose="020B0503020204020204" pitchFamily="34" charset="-122"/>
              </a:rPr>
              <a:t>API</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8453" name="TextBox 22"/>
          <p:cNvSpPr txBox="1"/>
          <p:nvPr/>
        </p:nvSpPr>
        <p:spPr>
          <a:xfrm>
            <a:off x="4391012" y="5350762"/>
            <a:ext cx="6744416" cy="583565"/>
          </a:xfrm>
          <a:prstGeom prst="rect">
            <a:avLst/>
          </a:prstGeom>
          <a:noFill/>
          <a:ln w="9525">
            <a:noFill/>
          </a:ln>
        </p:spPr>
        <p:txBody>
          <a:bodyPr anchor="t">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不仅提供了用例业务流程的需求确认机制，还提供一致性检查，并在发现错误时，提供系统状态观测窗口</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p:cTn id="7" dur="300" fill="hold"/>
                                        <p:tgtEl>
                                          <p:spTgt spid="18435"/>
                                        </p:tgtEl>
                                        <p:attrNameLst>
                                          <p:attrName>ppt_w</p:attrName>
                                        </p:attrNameLst>
                                      </p:cBhvr>
                                      <p:tavLst>
                                        <p:tav tm="0">
                                          <p:val>
                                            <p:fltVal val="0"/>
                                          </p:val>
                                        </p:tav>
                                        <p:tav tm="100000">
                                          <p:val>
                                            <p:strVal val="#ppt_w"/>
                                          </p:val>
                                        </p:tav>
                                      </p:tavLst>
                                    </p:anim>
                                    <p:anim calcmode="lin" valueType="num">
                                      <p:cBhvr>
                                        <p:cTn id="8" dur="300" fill="hold"/>
                                        <p:tgtEl>
                                          <p:spTgt spid="18435"/>
                                        </p:tgtEl>
                                        <p:attrNameLst>
                                          <p:attrName>ppt_h</p:attrName>
                                        </p:attrNameLst>
                                      </p:cBhvr>
                                      <p:tavLst>
                                        <p:tav tm="0">
                                          <p:val>
                                            <p:fltVal val="0"/>
                                          </p:val>
                                        </p:tav>
                                        <p:tav tm="100000">
                                          <p:val>
                                            <p:strVal val="#ppt_h"/>
                                          </p:val>
                                        </p:tav>
                                      </p:tavLst>
                                    </p:anim>
                                    <p:anim calcmode="lin" valueType="num">
                                      <p:cBhvr>
                                        <p:cTn id="9" dur="300" fill="hold"/>
                                        <p:tgtEl>
                                          <p:spTgt spid="18435"/>
                                        </p:tgtEl>
                                        <p:attrNameLst>
                                          <p:attrName>style.rotation</p:attrName>
                                        </p:attrNameLst>
                                      </p:cBhvr>
                                      <p:tavLst>
                                        <p:tav tm="0">
                                          <p:val>
                                            <p:fltVal val="90"/>
                                          </p:val>
                                        </p:tav>
                                        <p:tav tm="100000">
                                          <p:val>
                                            <p:fltVal val="0"/>
                                          </p:val>
                                        </p:tav>
                                      </p:tavLst>
                                    </p:anim>
                                    <p:animEffect transition="in" filter="fade">
                                      <p:cBhvr>
                                        <p:cTn id="10" dur="300"/>
                                        <p:tgtEl>
                                          <p:spTgt spid="1843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8434"/>
                                        </p:tgtEl>
                                        <p:attrNameLst>
                                          <p:attrName>style.visibility</p:attrName>
                                        </p:attrNameLst>
                                      </p:cBhvr>
                                      <p:to>
                                        <p:strVal val="visible"/>
                                      </p:to>
                                    </p:set>
                                    <p:anim calcmode="lin" valueType="num">
                                      <p:cBhvr>
                                        <p:cTn id="14"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8434"/>
                                        </p:tgtEl>
                                        <p:attrNameLst>
                                          <p:attrName>ppt_y</p:attrName>
                                        </p:attrNameLst>
                                      </p:cBhvr>
                                      <p:tavLst>
                                        <p:tav tm="0">
                                          <p:val>
                                            <p:strVal val="#ppt_y"/>
                                          </p:val>
                                        </p:tav>
                                        <p:tav tm="100000">
                                          <p:val>
                                            <p:strVal val="#ppt_y"/>
                                          </p:val>
                                        </p:tav>
                                      </p:tavLst>
                                    </p:anim>
                                    <p:anim calcmode="lin" valueType="num">
                                      <p:cBhvr>
                                        <p:cTn id="16"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8434"/>
                                        </p:tgtEl>
                                      </p:cBhvr>
                                    </p:animEffect>
                                  </p:childTnLst>
                                </p:cTn>
                              </p:par>
                            </p:childTnLst>
                          </p:cTn>
                        </p:par>
                        <p:par>
                          <p:cTn id="19" fill="hold">
                            <p:stCondLst>
                              <p:cond delay="939"/>
                            </p:stCondLst>
                            <p:childTnLst>
                              <p:par>
                                <p:cTn id="20" presetID="52" presetClass="entr" presetSubtype="0" fill="hold" grpId="0" nodeType="afterEffect">
                                  <p:stCondLst>
                                    <p:cond delay="0"/>
                                  </p:stCondLst>
                                  <p:childTnLst>
                                    <p:set>
                                      <p:cBhvr>
                                        <p:cTn id="21" dur="1" fill="hold">
                                          <p:stCondLst>
                                            <p:cond delay="0"/>
                                          </p:stCondLst>
                                        </p:cTn>
                                        <p:tgtEl>
                                          <p:spTgt spid="18437"/>
                                        </p:tgtEl>
                                        <p:attrNameLst>
                                          <p:attrName>style.visibility</p:attrName>
                                        </p:attrNameLst>
                                      </p:cBhvr>
                                      <p:to>
                                        <p:strVal val="visible"/>
                                      </p:to>
                                    </p:set>
                                    <p:animScale>
                                      <p:cBhvr>
                                        <p:cTn id="22" dur="1000" decel="50000" fill="hold">
                                          <p:stCondLst>
                                            <p:cond delay="0"/>
                                          </p:stCondLst>
                                        </p:cTn>
                                        <p:tgtEl>
                                          <p:spTgt spid="184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8437"/>
                                        </p:tgtEl>
                                        <p:attrNameLst>
                                          <p:attrName>ppt_x</p:attrName>
                                          <p:attrName>ppt_y</p:attrName>
                                        </p:attrNameLst>
                                      </p:cBhvr>
                                    </p:animMotion>
                                    <p:animEffect transition="in" filter="fade">
                                      <p:cBhvr>
                                        <p:cTn id="24" dur="1000"/>
                                        <p:tgtEl>
                                          <p:spTgt spid="18437"/>
                                        </p:tgtEl>
                                      </p:cBhvr>
                                    </p:animEffect>
                                  </p:childTnLst>
                                </p:cTn>
                              </p:par>
                            </p:childTnLst>
                          </p:cTn>
                        </p:par>
                        <p:par>
                          <p:cTn id="25" fill="hold">
                            <p:stCondLst>
                              <p:cond delay="1939"/>
                            </p:stCondLst>
                            <p:childTnLst>
                              <p:par>
                                <p:cTn id="26" presetID="22" presetClass="entr" presetSubtype="8" fill="hold" nodeType="afterEffect">
                                  <p:stCondLst>
                                    <p:cond delay="0"/>
                                  </p:stCondLst>
                                  <p:childTnLst>
                                    <p:set>
                                      <p:cBhvr>
                                        <p:cTn id="27" dur="1" fill="hold">
                                          <p:stCondLst>
                                            <p:cond delay="0"/>
                                          </p:stCondLst>
                                        </p:cTn>
                                        <p:tgtEl>
                                          <p:spTgt spid="18436"/>
                                        </p:tgtEl>
                                        <p:attrNameLst>
                                          <p:attrName>style.visibility</p:attrName>
                                        </p:attrNameLst>
                                      </p:cBhvr>
                                      <p:to>
                                        <p:strVal val="visible"/>
                                      </p:to>
                                    </p:set>
                                    <p:animEffect transition="in" filter="wipe(left)">
                                      <p:cBhvr>
                                        <p:cTn id="28" dur="500"/>
                                        <p:tgtEl>
                                          <p:spTgt spid="18436"/>
                                        </p:tgtEl>
                                      </p:cBhvr>
                                    </p:animEffect>
                                  </p:childTnLst>
                                </p:cTn>
                              </p:par>
                            </p:childTnLst>
                          </p:cTn>
                        </p:par>
                        <p:par>
                          <p:cTn id="29" fill="hold">
                            <p:stCondLst>
                              <p:cond delay="2439"/>
                            </p:stCondLst>
                            <p:childTnLst>
                              <p:par>
                                <p:cTn id="30" presetID="22" presetClass="entr" presetSubtype="2" fill="hold" nodeType="afterEffect">
                                  <p:stCondLst>
                                    <p:cond delay="0"/>
                                  </p:stCondLst>
                                  <p:childTnLst>
                                    <p:set>
                                      <p:cBhvr>
                                        <p:cTn id="31" dur="1" fill="hold">
                                          <p:stCondLst>
                                            <p:cond delay="0"/>
                                          </p:stCondLst>
                                        </p:cTn>
                                        <p:tgtEl>
                                          <p:spTgt spid="18438"/>
                                        </p:tgtEl>
                                        <p:attrNameLst>
                                          <p:attrName>style.visibility</p:attrName>
                                        </p:attrNameLst>
                                      </p:cBhvr>
                                      <p:to>
                                        <p:strVal val="visible"/>
                                      </p:to>
                                    </p:set>
                                    <p:animEffect transition="in" filter="wipe(right)">
                                      <p:cBhvr>
                                        <p:cTn id="32" dur="500"/>
                                        <p:tgtEl>
                                          <p:spTgt spid="18438"/>
                                        </p:tgtEl>
                                      </p:cBhvr>
                                    </p:animEffect>
                                  </p:childTnLst>
                                </p:cTn>
                              </p:par>
                            </p:childTnLst>
                          </p:cTn>
                        </p:par>
                        <p:par>
                          <p:cTn id="33" fill="hold">
                            <p:stCondLst>
                              <p:cond delay="2939"/>
                            </p:stCondLst>
                            <p:childTnLst>
                              <p:par>
                                <p:cTn id="34" presetID="31" presetClass="entr" presetSubtype="0" fill="hold" grpId="0" nodeType="afterEffect">
                                  <p:stCondLst>
                                    <p:cond delay="0"/>
                                  </p:stCondLst>
                                  <p:childTnLst>
                                    <p:set>
                                      <p:cBhvr>
                                        <p:cTn id="35" dur="1" fill="hold">
                                          <p:stCondLst>
                                            <p:cond delay="0"/>
                                          </p:stCondLst>
                                        </p:cTn>
                                        <p:tgtEl>
                                          <p:spTgt spid="18439"/>
                                        </p:tgtEl>
                                        <p:attrNameLst>
                                          <p:attrName>style.visibility</p:attrName>
                                        </p:attrNameLst>
                                      </p:cBhvr>
                                      <p:to>
                                        <p:strVal val="visible"/>
                                      </p:to>
                                    </p:set>
                                    <p:anim calcmode="lin" valueType="num">
                                      <p:cBhvr>
                                        <p:cTn id="36" dur="500" fill="hold"/>
                                        <p:tgtEl>
                                          <p:spTgt spid="18439"/>
                                        </p:tgtEl>
                                        <p:attrNameLst>
                                          <p:attrName>ppt_w</p:attrName>
                                        </p:attrNameLst>
                                      </p:cBhvr>
                                      <p:tavLst>
                                        <p:tav tm="0">
                                          <p:val>
                                            <p:fltVal val="0"/>
                                          </p:val>
                                        </p:tav>
                                        <p:tav tm="100000">
                                          <p:val>
                                            <p:strVal val="#ppt_w"/>
                                          </p:val>
                                        </p:tav>
                                      </p:tavLst>
                                    </p:anim>
                                    <p:anim calcmode="lin" valueType="num">
                                      <p:cBhvr>
                                        <p:cTn id="37" dur="500" fill="hold"/>
                                        <p:tgtEl>
                                          <p:spTgt spid="18439"/>
                                        </p:tgtEl>
                                        <p:attrNameLst>
                                          <p:attrName>ppt_h</p:attrName>
                                        </p:attrNameLst>
                                      </p:cBhvr>
                                      <p:tavLst>
                                        <p:tav tm="0">
                                          <p:val>
                                            <p:fltVal val="0"/>
                                          </p:val>
                                        </p:tav>
                                        <p:tav tm="100000">
                                          <p:val>
                                            <p:strVal val="#ppt_h"/>
                                          </p:val>
                                        </p:tav>
                                      </p:tavLst>
                                    </p:anim>
                                    <p:anim calcmode="lin" valueType="num">
                                      <p:cBhvr>
                                        <p:cTn id="38" dur="500" fill="hold"/>
                                        <p:tgtEl>
                                          <p:spTgt spid="18439"/>
                                        </p:tgtEl>
                                        <p:attrNameLst>
                                          <p:attrName>style.rotation</p:attrName>
                                        </p:attrNameLst>
                                      </p:cBhvr>
                                      <p:tavLst>
                                        <p:tav tm="0">
                                          <p:val>
                                            <p:fltVal val="90"/>
                                          </p:val>
                                        </p:tav>
                                        <p:tav tm="100000">
                                          <p:val>
                                            <p:fltVal val="0"/>
                                          </p:val>
                                        </p:tav>
                                      </p:tavLst>
                                    </p:anim>
                                    <p:animEffect transition="in" filter="fade">
                                      <p:cBhvr>
                                        <p:cTn id="39" dur="500"/>
                                        <p:tgtEl>
                                          <p:spTgt spid="18439"/>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8440"/>
                                        </p:tgtEl>
                                        <p:attrNameLst>
                                          <p:attrName>style.visibility</p:attrName>
                                        </p:attrNameLst>
                                      </p:cBhvr>
                                      <p:to>
                                        <p:strVal val="visible"/>
                                      </p:to>
                                    </p:set>
                                    <p:anim calcmode="lin" valueType="num">
                                      <p:cBhvr>
                                        <p:cTn id="42" dur="500" fill="hold"/>
                                        <p:tgtEl>
                                          <p:spTgt spid="18440"/>
                                        </p:tgtEl>
                                        <p:attrNameLst>
                                          <p:attrName>ppt_w</p:attrName>
                                        </p:attrNameLst>
                                      </p:cBhvr>
                                      <p:tavLst>
                                        <p:tav tm="0">
                                          <p:val>
                                            <p:fltVal val="0"/>
                                          </p:val>
                                        </p:tav>
                                        <p:tav tm="100000">
                                          <p:val>
                                            <p:strVal val="#ppt_w"/>
                                          </p:val>
                                        </p:tav>
                                      </p:tavLst>
                                    </p:anim>
                                    <p:anim calcmode="lin" valueType="num">
                                      <p:cBhvr>
                                        <p:cTn id="43" dur="500" fill="hold"/>
                                        <p:tgtEl>
                                          <p:spTgt spid="18440"/>
                                        </p:tgtEl>
                                        <p:attrNameLst>
                                          <p:attrName>ppt_h</p:attrName>
                                        </p:attrNameLst>
                                      </p:cBhvr>
                                      <p:tavLst>
                                        <p:tav tm="0">
                                          <p:val>
                                            <p:fltVal val="0"/>
                                          </p:val>
                                        </p:tav>
                                        <p:tav tm="100000">
                                          <p:val>
                                            <p:strVal val="#ppt_h"/>
                                          </p:val>
                                        </p:tav>
                                      </p:tavLst>
                                    </p:anim>
                                    <p:anim calcmode="lin" valueType="num">
                                      <p:cBhvr>
                                        <p:cTn id="44" dur="500" fill="hold"/>
                                        <p:tgtEl>
                                          <p:spTgt spid="18440"/>
                                        </p:tgtEl>
                                        <p:attrNameLst>
                                          <p:attrName>style.rotation</p:attrName>
                                        </p:attrNameLst>
                                      </p:cBhvr>
                                      <p:tavLst>
                                        <p:tav tm="0">
                                          <p:val>
                                            <p:fltVal val="90"/>
                                          </p:val>
                                        </p:tav>
                                        <p:tav tm="100000">
                                          <p:val>
                                            <p:fltVal val="0"/>
                                          </p:val>
                                        </p:tav>
                                      </p:tavLst>
                                    </p:anim>
                                    <p:animEffect transition="in" filter="fade">
                                      <p:cBhvr>
                                        <p:cTn id="45" dur="500"/>
                                        <p:tgtEl>
                                          <p:spTgt spid="18440"/>
                                        </p:tgtEl>
                                      </p:cBhvr>
                                    </p:animEffect>
                                  </p:childTnLst>
                                </p:cTn>
                              </p:par>
                            </p:childTnLst>
                          </p:cTn>
                        </p:par>
                        <p:par>
                          <p:cTn id="46" fill="hold">
                            <p:stCondLst>
                              <p:cond delay="3439"/>
                            </p:stCondLst>
                            <p:childTnLst>
                              <p:par>
                                <p:cTn id="47" presetID="22" presetClass="entr" presetSubtype="1" fill="hold" grpId="0" nodeType="afterEffect">
                                  <p:stCondLst>
                                    <p:cond delay="0"/>
                                  </p:stCondLst>
                                  <p:childTnLst>
                                    <p:set>
                                      <p:cBhvr>
                                        <p:cTn id="48" dur="1" fill="hold">
                                          <p:stCondLst>
                                            <p:cond delay="0"/>
                                          </p:stCondLst>
                                        </p:cTn>
                                        <p:tgtEl>
                                          <p:spTgt spid="18441"/>
                                        </p:tgtEl>
                                        <p:attrNameLst>
                                          <p:attrName>style.visibility</p:attrName>
                                        </p:attrNameLst>
                                      </p:cBhvr>
                                      <p:to>
                                        <p:strVal val="visible"/>
                                      </p:to>
                                    </p:set>
                                    <p:animEffect transition="in" filter="wipe(up)">
                                      <p:cBhvr>
                                        <p:cTn id="49" dur="500"/>
                                        <p:tgtEl>
                                          <p:spTgt spid="184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8442"/>
                                        </p:tgtEl>
                                        <p:attrNameLst>
                                          <p:attrName>style.visibility</p:attrName>
                                        </p:attrNameLst>
                                      </p:cBhvr>
                                      <p:to>
                                        <p:strVal val="visible"/>
                                      </p:to>
                                    </p:set>
                                    <p:animEffect transition="in" filter="wipe(left)">
                                      <p:cBhvr>
                                        <p:cTn id="54" dur="300"/>
                                        <p:tgtEl>
                                          <p:spTgt spid="18442"/>
                                        </p:tgtEl>
                                      </p:cBhvr>
                                    </p:animEffect>
                                  </p:childTnLst>
                                </p:cTn>
                              </p:par>
                              <p:par>
                                <p:cTn id="55" presetID="22" presetClass="entr" presetSubtype="2" fill="hold" nodeType="withEffect">
                                  <p:stCondLst>
                                    <p:cond delay="0"/>
                                  </p:stCondLst>
                                  <p:childTnLst>
                                    <p:set>
                                      <p:cBhvr>
                                        <p:cTn id="56" dur="1" fill="hold">
                                          <p:stCondLst>
                                            <p:cond delay="0"/>
                                          </p:stCondLst>
                                        </p:cTn>
                                        <p:tgtEl>
                                          <p:spTgt spid="18443"/>
                                        </p:tgtEl>
                                        <p:attrNameLst>
                                          <p:attrName>style.visibility</p:attrName>
                                        </p:attrNameLst>
                                      </p:cBhvr>
                                      <p:to>
                                        <p:strVal val="visible"/>
                                      </p:to>
                                    </p:set>
                                    <p:animEffect transition="in" filter="wipe(right)">
                                      <p:cBhvr>
                                        <p:cTn id="57" dur="400"/>
                                        <p:tgtEl>
                                          <p:spTgt spid="18443"/>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8448"/>
                                        </p:tgtEl>
                                        <p:attrNameLst>
                                          <p:attrName>style.visibility</p:attrName>
                                        </p:attrNameLst>
                                      </p:cBhvr>
                                      <p:to>
                                        <p:strVal val="visible"/>
                                      </p:to>
                                    </p:set>
                                    <p:anim calcmode="lin" valueType="num">
                                      <p:cBhvr>
                                        <p:cTn id="60" dur="300" fill="hold"/>
                                        <p:tgtEl>
                                          <p:spTgt spid="18448"/>
                                        </p:tgtEl>
                                        <p:attrNameLst>
                                          <p:attrName>ppt_w</p:attrName>
                                        </p:attrNameLst>
                                      </p:cBhvr>
                                      <p:tavLst>
                                        <p:tav tm="0">
                                          <p:val>
                                            <p:fltVal val="0"/>
                                          </p:val>
                                        </p:tav>
                                        <p:tav tm="100000">
                                          <p:val>
                                            <p:strVal val="#ppt_w"/>
                                          </p:val>
                                        </p:tav>
                                      </p:tavLst>
                                    </p:anim>
                                    <p:anim calcmode="lin" valueType="num">
                                      <p:cBhvr>
                                        <p:cTn id="61" dur="300" fill="hold"/>
                                        <p:tgtEl>
                                          <p:spTgt spid="18448"/>
                                        </p:tgtEl>
                                        <p:attrNameLst>
                                          <p:attrName>ppt_h</p:attrName>
                                        </p:attrNameLst>
                                      </p:cBhvr>
                                      <p:tavLst>
                                        <p:tav tm="0">
                                          <p:val>
                                            <p:fltVal val="0"/>
                                          </p:val>
                                        </p:tav>
                                        <p:tav tm="100000">
                                          <p:val>
                                            <p:strVal val="#ppt_h"/>
                                          </p:val>
                                        </p:tav>
                                      </p:tavLst>
                                    </p:anim>
                                    <p:anim calcmode="lin" valueType="num">
                                      <p:cBhvr>
                                        <p:cTn id="62" dur="300" fill="hold"/>
                                        <p:tgtEl>
                                          <p:spTgt spid="18448"/>
                                        </p:tgtEl>
                                        <p:attrNameLst>
                                          <p:attrName>style.rotation</p:attrName>
                                        </p:attrNameLst>
                                      </p:cBhvr>
                                      <p:tavLst>
                                        <p:tav tm="0">
                                          <p:val>
                                            <p:fltVal val="90"/>
                                          </p:val>
                                        </p:tav>
                                        <p:tav tm="100000">
                                          <p:val>
                                            <p:fltVal val="0"/>
                                          </p:val>
                                        </p:tav>
                                      </p:tavLst>
                                    </p:anim>
                                    <p:animEffect transition="in" filter="fade">
                                      <p:cBhvr>
                                        <p:cTn id="63" dur="300"/>
                                        <p:tgtEl>
                                          <p:spTgt spid="18448"/>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8451"/>
                                        </p:tgtEl>
                                        <p:attrNameLst>
                                          <p:attrName>style.visibility</p:attrName>
                                        </p:attrNameLst>
                                      </p:cBhvr>
                                      <p:to>
                                        <p:strVal val="visible"/>
                                      </p:to>
                                    </p:set>
                                    <p:animEffect transition="in" filter="wipe(up)">
                                      <p:cBhvr>
                                        <p:cTn id="66" dur="500"/>
                                        <p:tgtEl>
                                          <p:spTgt spid="1845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8444"/>
                                        </p:tgtEl>
                                        <p:attrNameLst>
                                          <p:attrName>style.visibility</p:attrName>
                                        </p:attrNameLst>
                                      </p:cBhvr>
                                      <p:to>
                                        <p:strVal val="visible"/>
                                      </p:to>
                                    </p:set>
                                    <p:animEffect transition="in" filter="wipe(left)">
                                      <p:cBhvr>
                                        <p:cTn id="71" dur="300"/>
                                        <p:tgtEl>
                                          <p:spTgt spid="18444"/>
                                        </p:tgtEl>
                                      </p:cBhvr>
                                    </p:animEffect>
                                  </p:childTnLst>
                                </p:cTn>
                              </p:par>
                              <p:par>
                                <p:cTn id="72" presetID="22" presetClass="entr" presetSubtype="2" fill="hold" nodeType="withEffect">
                                  <p:stCondLst>
                                    <p:cond delay="0"/>
                                  </p:stCondLst>
                                  <p:childTnLst>
                                    <p:set>
                                      <p:cBhvr>
                                        <p:cTn id="73" dur="1" fill="hold">
                                          <p:stCondLst>
                                            <p:cond delay="0"/>
                                          </p:stCondLst>
                                        </p:cTn>
                                        <p:tgtEl>
                                          <p:spTgt spid="18445"/>
                                        </p:tgtEl>
                                        <p:attrNameLst>
                                          <p:attrName>style.visibility</p:attrName>
                                        </p:attrNameLst>
                                      </p:cBhvr>
                                      <p:to>
                                        <p:strVal val="visible"/>
                                      </p:to>
                                    </p:set>
                                    <p:animEffect transition="in" filter="wipe(right)">
                                      <p:cBhvr>
                                        <p:cTn id="74" dur="400"/>
                                        <p:tgtEl>
                                          <p:spTgt spid="18445"/>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18449"/>
                                        </p:tgtEl>
                                        <p:attrNameLst>
                                          <p:attrName>style.visibility</p:attrName>
                                        </p:attrNameLst>
                                      </p:cBhvr>
                                      <p:to>
                                        <p:strVal val="visible"/>
                                      </p:to>
                                    </p:set>
                                    <p:anim calcmode="lin" valueType="num">
                                      <p:cBhvr>
                                        <p:cTn id="77" dur="300" fill="hold"/>
                                        <p:tgtEl>
                                          <p:spTgt spid="18449"/>
                                        </p:tgtEl>
                                        <p:attrNameLst>
                                          <p:attrName>ppt_w</p:attrName>
                                        </p:attrNameLst>
                                      </p:cBhvr>
                                      <p:tavLst>
                                        <p:tav tm="0">
                                          <p:val>
                                            <p:fltVal val="0"/>
                                          </p:val>
                                        </p:tav>
                                        <p:tav tm="100000">
                                          <p:val>
                                            <p:strVal val="#ppt_w"/>
                                          </p:val>
                                        </p:tav>
                                      </p:tavLst>
                                    </p:anim>
                                    <p:anim calcmode="lin" valueType="num">
                                      <p:cBhvr>
                                        <p:cTn id="78" dur="300" fill="hold"/>
                                        <p:tgtEl>
                                          <p:spTgt spid="18449"/>
                                        </p:tgtEl>
                                        <p:attrNameLst>
                                          <p:attrName>ppt_h</p:attrName>
                                        </p:attrNameLst>
                                      </p:cBhvr>
                                      <p:tavLst>
                                        <p:tav tm="0">
                                          <p:val>
                                            <p:fltVal val="0"/>
                                          </p:val>
                                        </p:tav>
                                        <p:tav tm="100000">
                                          <p:val>
                                            <p:strVal val="#ppt_h"/>
                                          </p:val>
                                        </p:tav>
                                      </p:tavLst>
                                    </p:anim>
                                    <p:anim calcmode="lin" valueType="num">
                                      <p:cBhvr>
                                        <p:cTn id="79" dur="300" fill="hold"/>
                                        <p:tgtEl>
                                          <p:spTgt spid="18449"/>
                                        </p:tgtEl>
                                        <p:attrNameLst>
                                          <p:attrName>style.rotation</p:attrName>
                                        </p:attrNameLst>
                                      </p:cBhvr>
                                      <p:tavLst>
                                        <p:tav tm="0">
                                          <p:val>
                                            <p:fltVal val="90"/>
                                          </p:val>
                                        </p:tav>
                                        <p:tav tm="100000">
                                          <p:val>
                                            <p:fltVal val="0"/>
                                          </p:val>
                                        </p:tav>
                                      </p:tavLst>
                                    </p:anim>
                                    <p:animEffect transition="in" filter="fade">
                                      <p:cBhvr>
                                        <p:cTn id="80" dur="300"/>
                                        <p:tgtEl>
                                          <p:spTgt spid="1844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8452"/>
                                        </p:tgtEl>
                                        <p:attrNameLst>
                                          <p:attrName>style.visibility</p:attrName>
                                        </p:attrNameLst>
                                      </p:cBhvr>
                                      <p:to>
                                        <p:strVal val="visible"/>
                                      </p:to>
                                    </p:set>
                                    <p:animEffect transition="in" filter="wipe(up)">
                                      <p:cBhvr>
                                        <p:cTn id="83" dur="500"/>
                                        <p:tgtEl>
                                          <p:spTgt spid="1845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8446"/>
                                        </p:tgtEl>
                                        <p:attrNameLst>
                                          <p:attrName>style.visibility</p:attrName>
                                        </p:attrNameLst>
                                      </p:cBhvr>
                                      <p:to>
                                        <p:strVal val="visible"/>
                                      </p:to>
                                    </p:set>
                                    <p:animEffect transition="in" filter="wipe(left)">
                                      <p:cBhvr>
                                        <p:cTn id="88" dur="300"/>
                                        <p:tgtEl>
                                          <p:spTgt spid="18446"/>
                                        </p:tgtEl>
                                      </p:cBhvr>
                                    </p:animEffect>
                                  </p:childTnLst>
                                </p:cTn>
                              </p:par>
                              <p:par>
                                <p:cTn id="89" presetID="22" presetClass="entr" presetSubtype="2" fill="hold" nodeType="withEffect">
                                  <p:stCondLst>
                                    <p:cond delay="0"/>
                                  </p:stCondLst>
                                  <p:childTnLst>
                                    <p:set>
                                      <p:cBhvr>
                                        <p:cTn id="90" dur="1" fill="hold">
                                          <p:stCondLst>
                                            <p:cond delay="0"/>
                                          </p:stCondLst>
                                        </p:cTn>
                                        <p:tgtEl>
                                          <p:spTgt spid="18447"/>
                                        </p:tgtEl>
                                        <p:attrNameLst>
                                          <p:attrName>style.visibility</p:attrName>
                                        </p:attrNameLst>
                                      </p:cBhvr>
                                      <p:to>
                                        <p:strVal val="visible"/>
                                      </p:to>
                                    </p:set>
                                    <p:animEffect transition="in" filter="wipe(right)">
                                      <p:cBhvr>
                                        <p:cTn id="91" dur="400"/>
                                        <p:tgtEl>
                                          <p:spTgt spid="18447"/>
                                        </p:tgtEl>
                                      </p:cBhvr>
                                    </p:animEffect>
                                  </p:childTnLst>
                                </p:cTn>
                              </p:par>
                              <p:par>
                                <p:cTn id="92" presetID="31" presetClass="entr" presetSubtype="0" fill="hold" grpId="0" nodeType="withEffect">
                                  <p:stCondLst>
                                    <p:cond delay="0"/>
                                  </p:stCondLst>
                                  <p:childTnLst>
                                    <p:set>
                                      <p:cBhvr>
                                        <p:cTn id="93" dur="1" fill="hold">
                                          <p:stCondLst>
                                            <p:cond delay="0"/>
                                          </p:stCondLst>
                                        </p:cTn>
                                        <p:tgtEl>
                                          <p:spTgt spid="18450"/>
                                        </p:tgtEl>
                                        <p:attrNameLst>
                                          <p:attrName>style.visibility</p:attrName>
                                        </p:attrNameLst>
                                      </p:cBhvr>
                                      <p:to>
                                        <p:strVal val="visible"/>
                                      </p:to>
                                    </p:set>
                                    <p:anim calcmode="lin" valueType="num">
                                      <p:cBhvr>
                                        <p:cTn id="94" dur="300" fill="hold"/>
                                        <p:tgtEl>
                                          <p:spTgt spid="18450"/>
                                        </p:tgtEl>
                                        <p:attrNameLst>
                                          <p:attrName>ppt_w</p:attrName>
                                        </p:attrNameLst>
                                      </p:cBhvr>
                                      <p:tavLst>
                                        <p:tav tm="0">
                                          <p:val>
                                            <p:fltVal val="0"/>
                                          </p:val>
                                        </p:tav>
                                        <p:tav tm="100000">
                                          <p:val>
                                            <p:strVal val="#ppt_w"/>
                                          </p:val>
                                        </p:tav>
                                      </p:tavLst>
                                    </p:anim>
                                    <p:anim calcmode="lin" valueType="num">
                                      <p:cBhvr>
                                        <p:cTn id="95" dur="300" fill="hold"/>
                                        <p:tgtEl>
                                          <p:spTgt spid="18450"/>
                                        </p:tgtEl>
                                        <p:attrNameLst>
                                          <p:attrName>ppt_h</p:attrName>
                                        </p:attrNameLst>
                                      </p:cBhvr>
                                      <p:tavLst>
                                        <p:tav tm="0">
                                          <p:val>
                                            <p:fltVal val="0"/>
                                          </p:val>
                                        </p:tav>
                                        <p:tav tm="100000">
                                          <p:val>
                                            <p:strVal val="#ppt_h"/>
                                          </p:val>
                                        </p:tav>
                                      </p:tavLst>
                                    </p:anim>
                                    <p:anim calcmode="lin" valueType="num">
                                      <p:cBhvr>
                                        <p:cTn id="96" dur="300" fill="hold"/>
                                        <p:tgtEl>
                                          <p:spTgt spid="18450"/>
                                        </p:tgtEl>
                                        <p:attrNameLst>
                                          <p:attrName>style.rotation</p:attrName>
                                        </p:attrNameLst>
                                      </p:cBhvr>
                                      <p:tavLst>
                                        <p:tav tm="0">
                                          <p:val>
                                            <p:fltVal val="90"/>
                                          </p:val>
                                        </p:tav>
                                        <p:tav tm="100000">
                                          <p:val>
                                            <p:fltVal val="0"/>
                                          </p:val>
                                        </p:tav>
                                      </p:tavLst>
                                    </p:anim>
                                    <p:animEffect transition="in" filter="fade">
                                      <p:cBhvr>
                                        <p:cTn id="97" dur="300"/>
                                        <p:tgtEl>
                                          <p:spTgt spid="18450"/>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8453"/>
                                        </p:tgtEl>
                                        <p:attrNameLst>
                                          <p:attrName>style.visibility</p:attrName>
                                        </p:attrNameLst>
                                      </p:cBhvr>
                                      <p:to>
                                        <p:strVal val="visible"/>
                                      </p:to>
                                    </p:set>
                                    <p:animEffect transition="in" filter="wipe(up)">
                                      <p:cBhvr>
                                        <p:cTn id="100" dur="500"/>
                                        <p:tgtEl>
                                          <p:spTgt spid="18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7" grpId="0" bldLvl="0" animBg="1"/>
      <p:bldP spid="18439" grpId="0"/>
      <p:bldP spid="18440" grpId="0"/>
      <p:bldP spid="18441" grpId="0"/>
      <p:bldP spid="18448" grpId="0"/>
      <p:bldP spid="18449" grpId="0"/>
      <p:bldP spid="18450" grpId="0"/>
      <p:bldP spid="18451" grpId="0"/>
      <p:bldP spid="18452" grpId="0"/>
      <p:bldP spid="184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7"/>
          <p:cNvSpPr txBox="1"/>
          <p:nvPr/>
        </p:nvSpPr>
        <p:spPr>
          <a:xfrm>
            <a:off x="1012456" y="177398"/>
            <a:ext cx="2326005" cy="553085"/>
          </a:xfrm>
          <a:prstGeom prst="rect">
            <a:avLst/>
          </a:prstGeom>
          <a:noFill/>
          <a:ln w="9525">
            <a:noFill/>
          </a:ln>
        </p:spPr>
        <p:txBody>
          <a:bodyPr wrap="none" anchor="t">
            <a:spAutoFit/>
          </a:bodyPr>
          <a:lstStyle/>
          <a:p>
            <a:r>
              <a:rPr lang="en-GB" altLang="zh-CN" sz="3000" b="1" dirty="0">
                <a:solidFill>
                  <a:schemeClr val="accent1"/>
                </a:solidFill>
                <a:latin typeface="微软雅黑" panose="020B0503020204020204" pitchFamily="34" charset="-122"/>
                <a:ea typeface="微软雅黑" panose="020B0503020204020204" pitchFamily="34" charset="-122"/>
              </a:rPr>
              <a:t>RM2PT</a:t>
            </a:r>
            <a:r>
              <a:rPr lang="zh-CN" altLang="en-US" sz="3000" b="1" dirty="0">
                <a:solidFill>
                  <a:schemeClr val="accent1"/>
                </a:solidFill>
                <a:latin typeface="微软雅黑" panose="020B0503020204020204" pitchFamily="34" charset="-122"/>
                <a:ea typeface="微软雅黑" panose="020B0503020204020204" pitchFamily="34" charset="-122"/>
              </a:rPr>
              <a:t>概述</a:t>
            </a:r>
          </a:p>
        </p:txBody>
      </p:sp>
      <p:sp>
        <p:nvSpPr>
          <p:cNvPr id="18435"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372" y="1661876"/>
            <a:ext cx="6318138" cy="3494686"/>
          </a:xfrm>
          <a:prstGeom prst="rect">
            <a:avLst/>
          </a:prstGeom>
        </p:spPr>
      </p:pic>
      <p:pic>
        <p:nvPicPr>
          <p:cNvPr id="7" name="Picture 6"/>
          <p:cNvPicPr>
            <a:picLocks noChangeAspect="1"/>
          </p:cNvPicPr>
          <p:nvPr/>
        </p:nvPicPr>
        <p:blipFill>
          <a:blip r:embed="rId3"/>
          <a:stretch>
            <a:fillRect/>
          </a:stretch>
        </p:blipFill>
        <p:spPr>
          <a:xfrm>
            <a:off x="426882" y="1664605"/>
            <a:ext cx="4796576" cy="3197717"/>
          </a:xfrm>
          <a:prstGeom prst="rect">
            <a:avLst/>
          </a:prstGeom>
        </p:spPr>
      </p:pic>
      <p:sp>
        <p:nvSpPr>
          <p:cNvPr id="8" name="TextBox 7"/>
          <p:cNvSpPr txBox="1"/>
          <p:nvPr/>
        </p:nvSpPr>
        <p:spPr>
          <a:xfrm>
            <a:off x="1434911" y="5075962"/>
            <a:ext cx="2751455" cy="521970"/>
          </a:xfrm>
          <a:prstGeom prst="rect">
            <a:avLst/>
          </a:prstGeom>
          <a:noFill/>
        </p:spPr>
        <p:txBody>
          <a:bodyPr wrap="none" rtlCol="0">
            <a:spAutoFit/>
          </a:bodyPr>
          <a:lstStyle/>
          <a:p>
            <a:r>
              <a:rPr lang="en-US" sz="2800" dirty="0"/>
              <a:t>http://rm2pt.com</a:t>
            </a:r>
          </a:p>
        </p:txBody>
      </p:sp>
    </p:spTree>
  </p:cSld>
  <p:clrMapOvr>
    <a:masterClrMapping/>
  </p:clrMapOvr>
  <p:transition spd="slow" advTm="3804">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7"/>
          <p:cNvSpPr txBox="1"/>
          <p:nvPr/>
        </p:nvSpPr>
        <p:spPr>
          <a:xfrm>
            <a:off x="1012456" y="177398"/>
            <a:ext cx="2326005" cy="553085"/>
          </a:xfrm>
          <a:prstGeom prst="rect">
            <a:avLst/>
          </a:prstGeom>
          <a:noFill/>
          <a:ln w="9525">
            <a:noFill/>
          </a:ln>
        </p:spPr>
        <p:txBody>
          <a:bodyPr wrap="none" anchor="t">
            <a:spAutoFit/>
          </a:bodyPr>
          <a:lstStyle/>
          <a:p>
            <a:r>
              <a:rPr lang="en-GB" altLang="zh-CN" sz="3000" b="1" dirty="0">
                <a:solidFill>
                  <a:schemeClr val="accent1"/>
                </a:solidFill>
                <a:latin typeface="微软雅黑" panose="020B0503020204020204" pitchFamily="34" charset="-122"/>
                <a:ea typeface="微软雅黑" panose="020B0503020204020204" pitchFamily="34" charset="-122"/>
              </a:rPr>
              <a:t>RM2PT</a:t>
            </a:r>
            <a:r>
              <a:rPr lang="zh-CN" altLang="en-US" sz="3000" b="1" dirty="0">
                <a:solidFill>
                  <a:schemeClr val="accent1"/>
                </a:solidFill>
                <a:latin typeface="微软雅黑" panose="020B0503020204020204" pitchFamily="34" charset="-122"/>
                <a:ea typeface="微软雅黑" panose="020B0503020204020204" pitchFamily="34" charset="-122"/>
              </a:rPr>
              <a:t>概述</a:t>
            </a:r>
          </a:p>
        </p:txBody>
      </p:sp>
      <p:sp>
        <p:nvSpPr>
          <p:cNvPr id="18435"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4" name="TextBox 3"/>
          <p:cNvSpPr txBox="1"/>
          <p:nvPr/>
        </p:nvSpPr>
        <p:spPr>
          <a:xfrm>
            <a:off x="-652905" y="4977835"/>
            <a:ext cx="309880" cy="368300"/>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672681" y="1629456"/>
            <a:ext cx="10846954" cy="3833940"/>
          </a:xfrm>
          <a:prstGeom prst="rect">
            <a:avLst/>
          </a:prstGeom>
        </p:spPr>
      </p:pic>
    </p:spTree>
  </p:cSld>
  <p:clrMapOvr>
    <a:masterClrMapping/>
  </p:clrMapOvr>
  <p:transition spd="slow" advTm="3804">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7"/>
          <p:cNvSpPr txBox="1"/>
          <p:nvPr/>
        </p:nvSpPr>
        <p:spPr>
          <a:xfrm>
            <a:off x="1012456" y="177398"/>
            <a:ext cx="4283075" cy="553085"/>
          </a:xfrm>
          <a:prstGeom prst="rect">
            <a:avLst/>
          </a:prstGeom>
          <a:noFill/>
          <a:ln w="9525">
            <a:noFill/>
          </a:ln>
        </p:spPr>
        <p:txBody>
          <a:bodyPr wrap="none" anchor="t">
            <a:spAutoFit/>
          </a:bodyPr>
          <a:lstStyle/>
          <a:p>
            <a:r>
              <a:rPr lang="en-GB" altLang="zh-CN" sz="3000" b="1" dirty="0">
                <a:solidFill>
                  <a:schemeClr val="accent1"/>
                </a:solidFill>
                <a:latin typeface="微软雅黑" panose="020B0503020204020204" pitchFamily="34" charset="-122"/>
                <a:ea typeface="微软雅黑" panose="020B0503020204020204" pitchFamily="34" charset="-122"/>
              </a:rPr>
              <a:t>RM2PT</a:t>
            </a:r>
            <a:r>
              <a:rPr lang="zh-CN" altLang="en-US" sz="3000" b="1" dirty="0">
                <a:solidFill>
                  <a:schemeClr val="accent1"/>
                </a:solidFill>
                <a:latin typeface="微软雅黑" panose="020B0503020204020204" pitchFamily="34" charset="-122"/>
                <a:ea typeface="微软雅黑" panose="020B0503020204020204" pitchFamily="34" charset="-122"/>
              </a:rPr>
              <a:t>实例 </a:t>
            </a:r>
            <a:r>
              <a:rPr lang="en-US" altLang="zh-CN" sz="3000" b="1" dirty="0">
                <a:solidFill>
                  <a:schemeClr val="accent1"/>
                </a:solidFill>
                <a:latin typeface="微软雅黑" panose="020B0503020204020204" pitchFamily="34" charset="-122"/>
                <a:ea typeface="微软雅黑" panose="020B0503020204020204" pitchFamily="34" charset="-122"/>
              </a:rPr>
              <a:t>–</a:t>
            </a:r>
            <a:r>
              <a:rPr lang="zh-CN" altLang="en-US" sz="3000" b="1" dirty="0">
                <a:solidFill>
                  <a:schemeClr val="accent1"/>
                </a:solidFill>
                <a:latin typeface="微软雅黑" panose="020B0503020204020204" pitchFamily="34" charset="-122"/>
                <a:ea typeface="微软雅黑" panose="020B0503020204020204" pitchFamily="34" charset="-122"/>
              </a:rPr>
              <a:t> 需求模型</a:t>
            </a:r>
          </a:p>
        </p:txBody>
      </p:sp>
      <p:sp>
        <p:nvSpPr>
          <p:cNvPr id="18435"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7" name="Rectangle 10"/>
          <p:cNvSpPr/>
          <p:nvPr/>
        </p:nvSpPr>
        <p:spPr>
          <a:xfrm>
            <a:off x="8156315" y="292829"/>
            <a:ext cx="3580095" cy="422121"/>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8" name="TextBox 15"/>
          <p:cNvSpPr txBox="1"/>
          <p:nvPr/>
        </p:nvSpPr>
        <p:spPr>
          <a:xfrm>
            <a:off x="8392767" y="313459"/>
            <a:ext cx="3105605" cy="398780"/>
          </a:xfrm>
          <a:prstGeom prst="rect">
            <a:avLst/>
          </a:prstGeom>
          <a:noFill/>
          <a:ln w="9525">
            <a:noFill/>
          </a:ln>
        </p:spPr>
        <p:txBody>
          <a:bodyPr anchor="t">
            <a:spAutoFit/>
          </a:bodyPr>
          <a:lstStyle/>
          <a:p>
            <a:pPr algn="ctr"/>
            <a:r>
              <a:rPr lang="zh-CN" altLang="en-US" sz="2000" dirty="0">
                <a:solidFill>
                  <a:schemeClr val="accent2"/>
                </a:solidFill>
                <a:latin typeface="微软雅黑" panose="020B0503020204020204" pitchFamily="34" charset="-122"/>
                <a:ea typeface="微软雅黑" panose="020B0503020204020204" pitchFamily="34" charset="-122"/>
              </a:rPr>
              <a:t>用例模型</a:t>
            </a:r>
            <a:endParaRPr lang="en-US" altLang="zh-CN" sz="2000" dirty="0">
              <a:solidFill>
                <a:schemeClr val="accent2"/>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2"/>
          <a:stretch>
            <a:fillRect/>
          </a:stretch>
        </p:blipFill>
        <p:spPr>
          <a:xfrm>
            <a:off x="1417344" y="904557"/>
            <a:ext cx="8733083" cy="5745449"/>
          </a:xfrm>
          <a:prstGeom prst="rect">
            <a:avLst/>
          </a:prstGeom>
        </p:spPr>
      </p:pic>
    </p:spTree>
  </p:cSld>
  <p:clrMapOvr>
    <a:masterClrMapping/>
  </p:clrMapOvr>
  <p:transition spd="slow" advTm="3804">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7"/>
          <p:cNvSpPr txBox="1"/>
          <p:nvPr/>
        </p:nvSpPr>
        <p:spPr>
          <a:xfrm>
            <a:off x="1012456" y="177398"/>
            <a:ext cx="4283075" cy="553085"/>
          </a:xfrm>
          <a:prstGeom prst="rect">
            <a:avLst/>
          </a:prstGeom>
          <a:noFill/>
          <a:ln w="9525">
            <a:noFill/>
          </a:ln>
        </p:spPr>
        <p:txBody>
          <a:bodyPr wrap="none" anchor="t">
            <a:spAutoFit/>
          </a:bodyPr>
          <a:lstStyle/>
          <a:p>
            <a:r>
              <a:rPr lang="en-GB" altLang="zh-CN" sz="3000" b="1" dirty="0">
                <a:solidFill>
                  <a:schemeClr val="accent1"/>
                </a:solidFill>
                <a:latin typeface="微软雅黑" panose="020B0503020204020204" pitchFamily="34" charset="-122"/>
                <a:ea typeface="微软雅黑" panose="020B0503020204020204" pitchFamily="34" charset="-122"/>
              </a:rPr>
              <a:t>RM2PT</a:t>
            </a:r>
            <a:r>
              <a:rPr lang="zh-CN" altLang="en-US" sz="3000" b="1" dirty="0">
                <a:solidFill>
                  <a:schemeClr val="accent1"/>
                </a:solidFill>
                <a:latin typeface="微软雅黑" panose="020B0503020204020204" pitchFamily="34" charset="-122"/>
                <a:ea typeface="微软雅黑" panose="020B0503020204020204" pitchFamily="34" charset="-122"/>
              </a:rPr>
              <a:t>实例 </a:t>
            </a:r>
            <a:r>
              <a:rPr lang="en-US" altLang="zh-CN" sz="3000" b="1" dirty="0">
                <a:solidFill>
                  <a:schemeClr val="accent1"/>
                </a:solidFill>
                <a:latin typeface="微软雅黑" panose="020B0503020204020204" pitchFamily="34" charset="-122"/>
                <a:ea typeface="微软雅黑" panose="020B0503020204020204" pitchFamily="34" charset="-122"/>
              </a:rPr>
              <a:t>–</a:t>
            </a:r>
            <a:r>
              <a:rPr lang="zh-CN" altLang="en-US" sz="3000" b="1" dirty="0">
                <a:solidFill>
                  <a:schemeClr val="accent1"/>
                </a:solidFill>
                <a:latin typeface="微软雅黑" panose="020B0503020204020204" pitchFamily="34" charset="-122"/>
                <a:ea typeface="微软雅黑" panose="020B0503020204020204" pitchFamily="34" charset="-122"/>
              </a:rPr>
              <a:t> 需求模型</a:t>
            </a:r>
          </a:p>
        </p:txBody>
      </p:sp>
      <p:sp>
        <p:nvSpPr>
          <p:cNvPr id="18435"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7" name="Rectangle 10"/>
          <p:cNvSpPr/>
          <p:nvPr/>
        </p:nvSpPr>
        <p:spPr>
          <a:xfrm>
            <a:off x="8201532" y="140820"/>
            <a:ext cx="3580095" cy="422121"/>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8" name="TextBox 15"/>
          <p:cNvSpPr txBox="1"/>
          <p:nvPr/>
        </p:nvSpPr>
        <p:spPr>
          <a:xfrm>
            <a:off x="8437984" y="161449"/>
            <a:ext cx="3105605" cy="398780"/>
          </a:xfrm>
          <a:prstGeom prst="rect">
            <a:avLst/>
          </a:prstGeom>
          <a:noFill/>
          <a:ln w="9525">
            <a:noFill/>
          </a:ln>
        </p:spPr>
        <p:txBody>
          <a:bodyPr wrap="square" anchor="t">
            <a:spAutoFit/>
          </a:bodyPr>
          <a:lstStyle/>
          <a:p>
            <a:pPr algn="ctr"/>
            <a:r>
              <a:rPr lang="zh-CN" altLang="en-US" sz="2000" dirty="0">
                <a:solidFill>
                  <a:schemeClr val="accent2"/>
                </a:solidFill>
                <a:latin typeface="微软雅黑" panose="020B0503020204020204" pitchFamily="34" charset="-122"/>
                <a:ea typeface="微软雅黑" panose="020B0503020204020204" pitchFamily="34" charset="-122"/>
              </a:rPr>
              <a:t>领域模型</a:t>
            </a:r>
            <a:endParaRPr lang="en-US" altLang="zh-CN" sz="2000" dirty="0">
              <a:solidFill>
                <a:schemeClr val="accent2"/>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2"/>
          <a:stretch>
            <a:fillRect/>
          </a:stretch>
        </p:blipFill>
        <p:spPr>
          <a:xfrm>
            <a:off x="2209144" y="782015"/>
            <a:ext cx="7486103" cy="5911599"/>
          </a:xfrm>
          <a:prstGeom prst="rect">
            <a:avLst/>
          </a:prstGeom>
        </p:spPr>
      </p:pic>
    </p:spTree>
  </p:cSld>
  <p:clrMapOvr>
    <a:masterClrMapping/>
  </p:clrMapOvr>
  <p:transition spd="slow" advTm="3804">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7"/>
          <p:cNvSpPr txBox="1"/>
          <p:nvPr/>
        </p:nvSpPr>
        <p:spPr>
          <a:xfrm>
            <a:off x="1012456" y="177398"/>
            <a:ext cx="4283075" cy="553085"/>
          </a:xfrm>
          <a:prstGeom prst="rect">
            <a:avLst/>
          </a:prstGeom>
          <a:noFill/>
          <a:ln w="9525">
            <a:noFill/>
          </a:ln>
        </p:spPr>
        <p:txBody>
          <a:bodyPr wrap="none" anchor="t">
            <a:spAutoFit/>
          </a:bodyPr>
          <a:lstStyle/>
          <a:p>
            <a:r>
              <a:rPr lang="en-GB" altLang="zh-CN" sz="3000" b="1" dirty="0">
                <a:solidFill>
                  <a:schemeClr val="accent1"/>
                </a:solidFill>
                <a:latin typeface="微软雅黑" panose="020B0503020204020204" pitchFamily="34" charset="-122"/>
                <a:ea typeface="微软雅黑" panose="020B0503020204020204" pitchFamily="34" charset="-122"/>
              </a:rPr>
              <a:t>RM2PT</a:t>
            </a:r>
            <a:r>
              <a:rPr lang="zh-CN" altLang="en-US" sz="3000" b="1" dirty="0">
                <a:solidFill>
                  <a:schemeClr val="accent1"/>
                </a:solidFill>
                <a:latin typeface="微软雅黑" panose="020B0503020204020204" pitchFamily="34" charset="-122"/>
                <a:ea typeface="微软雅黑" panose="020B0503020204020204" pitchFamily="34" charset="-122"/>
              </a:rPr>
              <a:t>实例 </a:t>
            </a:r>
            <a:r>
              <a:rPr lang="en-US" altLang="zh-CN" sz="3000" b="1" dirty="0">
                <a:solidFill>
                  <a:schemeClr val="accent1"/>
                </a:solidFill>
                <a:latin typeface="微软雅黑" panose="020B0503020204020204" pitchFamily="34" charset="-122"/>
                <a:ea typeface="微软雅黑" panose="020B0503020204020204" pitchFamily="34" charset="-122"/>
              </a:rPr>
              <a:t>–</a:t>
            </a:r>
            <a:r>
              <a:rPr lang="zh-CN" altLang="en-US" sz="3000" b="1" dirty="0">
                <a:solidFill>
                  <a:schemeClr val="accent1"/>
                </a:solidFill>
                <a:latin typeface="微软雅黑" panose="020B0503020204020204" pitchFamily="34" charset="-122"/>
                <a:ea typeface="微软雅黑" panose="020B0503020204020204" pitchFamily="34" charset="-122"/>
              </a:rPr>
              <a:t> 原型系统</a:t>
            </a:r>
          </a:p>
        </p:txBody>
      </p:sp>
      <p:sp>
        <p:nvSpPr>
          <p:cNvPr id="18435"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pic>
        <p:nvPicPr>
          <p:cNvPr id="3" name="Picture 2"/>
          <p:cNvPicPr>
            <a:picLocks noChangeAspect="1"/>
          </p:cNvPicPr>
          <p:nvPr/>
        </p:nvPicPr>
        <p:blipFill>
          <a:blip r:embed="rId2"/>
          <a:stretch>
            <a:fillRect/>
          </a:stretch>
        </p:blipFill>
        <p:spPr>
          <a:xfrm>
            <a:off x="1034144" y="1088472"/>
            <a:ext cx="10343083" cy="5588435"/>
          </a:xfrm>
          <a:prstGeom prst="rect">
            <a:avLst/>
          </a:prstGeom>
        </p:spPr>
      </p:pic>
    </p:spTree>
  </p:cSld>
  <p:clrMapOvr>
    <a:masterClrMapping/>
  </p:clrMapOvr>
  <p:transition spd="slow" advTm="3804">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7"/>
          <p:cNvSpPr txBox="1"/>
          <p:nvPr/>
        </p:nvSpPr>
        <p:spPr>
          <a:xfrm>
            <a:off x="1012456" y="177398"/>
            <a:ext cx="4283075" cy="553085"/>
          </a:xfrm>
          <a:prstGeom prst="rect">
            <a:avLst/>
          </a:prstGeom>
          <a:noFill/>
          <a:ln w="9525">
            <a:noFill/>
          </a:ln>
        </p:spPr>
        <p:txBody>
          <a:bodyPr wrap="none" anchor="t">
            <a:spAutoFit/>
          </a:bodyPr>
          <a:lstStyle/>
          <a:p>
            <a:r>
              <a:rPr lang="en-GB" altLang="zh-CN" sz="3000" b="1" dirty="0">
                <a:solidFill>
                  <a:schemeClr val="accent1"/>
                </a:solidFill>
                <a:latin typeface="微软雅黑" panose="020B0503020204020204" pitchFamily="34" charset="-122"/>
                <a:ea typeface="微软雅黑" panose="020B0503020204020204" pitchFamily="34" charset="-122"/>
              </a:rPr>
              <a:t>RM2PT</a:t>
            </a:r>
            <a:r>
              <a:rPr lang="zh-CN" altLang="en-US" sz="3000" b="1" dirty="0">
                <a:solidFill>
                  <a:schemeClr val="accent1"/>
                </a:solidFill>
                <a:latin typeface="微软雅黑" panose="020B0503020204020204" pitchFamily="34" charset="-122"/>
                <a:ea typeface="微软雅黑" panose="020B0503020204020204" pitchFamily="34" charset="-122"/>
              </a:rPr>
              <a:t>实例 </a:t>
            </a:r>
            <a:r>
              <a:rPr lang="en-US" altLang="zh-CN" sz="3000" b="1" dirty="0">
                <a:solidFill>
                  <a:schemeClr val="accent1"/>
                </a:solidFill>
                <a:latin typeface="微软雅黑" panose="020B0503020204020204" pitchFamily="34" charset="-122"/>
                <a:ea typeface="微软雅黑" panose="020B0503020204020204" pitchFamily="34" charset="-122"/>
              </a:rPr>
              <a:t>–</a:t>
            </a:r>
            <a:r>
              <a:rPr lang="zh-CN" altLang="en-US" sz="3000" b="1" dirty="0">
                <a:solidFill>
                  <a:schemeClr val="accent1"/>
                </a:solidFill>
                <a:latin typeface="微软雅黑" panose="020B0503020204020204" pitchFamily="34" charset="-122"/>
                <a:ea typeface="微软雅黑" panose="020B0503020204020204" pitchFamily="34" charset="-122"/>
              </a:rPr>
              <a:t> 原型系统</a:t>
            </a:r>
          </a:p>
        </p:txBody>
      </p:sp>
      <p:sp>
        <p:nvSpPr>
          <p:cNvPr id="18435"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pic>
        <p:nvPicPr>
          <p:cNvPr id="2" name="Picture 1"/>
          <p:cNvPicPr>
            <a:picLocks noChangeAspect="1"/>
          </p:cNvPicPr>
          <p:nvPr/>
        </p:nvPicPr>
        <p:blipFill>
          <a:blip r:embed="rId2"/>
          <a:stretch>
            <a:fillRect/>
          </a:stretch>
        </p:blipFill>
        <p:spPr>
          <a:xfrm>
            <a:off x="1273381" y="829152"/>
            <a:ext cx="9905627" cy="5851450"/>
          </a:xfrm>
          <a:prstGeom prst="rect">
            <a:avLst/>
          </a:prstGeom>
        </p:spPr>
      </p:pic>
    </p:spTree>
  </p:cSld>
  <p:clrMapOvr>
    <a:masterClrMapping/>
  </p:clrMapOvr>
  <p:transition spd="slow" advTm="3804">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7"/>
          <p:cNvSpPr txBox="1"/>
          <p:nvPr/>
        </p:nvSpPr>
        <p:spPr>
          <a:xfrm>
            <a:off x="1012456" y="177398"/>
            <a:ext cx="4373880" cy="553085"/>
          </a:xfrm>
          <a:prstGeom prst="rect">
            <a:avLst/>
          </a:prstGeom>
          <a:noFill/>
          <a:ln w="9525">
            <a:noFill/>
          </a:ln>
        </p:spPr>
        <p:txBody>
          <a:bodyPr wrap="none"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lang="zh-CN" altLang="en-US" sz="3000" b="1" dirty="0">
                <a:solidFill>
                  <a:srgbClr val="292929"/>
                </a:solidFill>
                <a:latin typeface="微软雅黑" panose="020B0503020204020204" pitchFamily="34" charset="-122"/>
                <a:ea typeface="微软雅黑" panose="020B0503020204020204" pitchFamily="34" charset="-122"/>
              </a:rPr>
              <a:t>需求到系统</a:t>
            </a:r>
            <a:r>
              <a:rPr kumimoji="0" lang="zh-CN" altLang="en-US" sz="30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原型自动生成</a:t>
            </a:r>
          </a:p>
        </p:txBody>
      </p:sp>
      <p:sp>
        <p:nvSpPr>
          <p:cNvPr id="18435"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pic>
        <p:nvPicPr>
          <p:cNvPr id="2" name="RM2PT - Automated prototype generation from requirements model -  - 2021-11-05 10-38-30" descr="RM2PT - Automated prototype generation from requirements model -  - 2021-11-05 10-38-3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0255" y="731195"/>
            <a:ext cx="10491807" cy="5901641"/>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3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7"/>
          <p:cNvSpPr txBox="1"/>
          <p:nvPr/>
        </p:nvSpPr>
        <p:spPr>
          <a:xfrm>
            <a:off x="1012456" y="177398"/>
            <a:ext cx="4754880" cy="553085"/>
          </a:xfrm>
          <a:prstGeom prst="rect">
            <a:avLst/>
          </a:prstGeom>
          <a:noFill/>
          <a:ln w="9525">
            <a:noFill/>
          </a:ln>
        </p:spPr>
        <p:txBody>
          <a:bodyPr wrap="none"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rPr>
              <a:t>基于需求原型化的需求确认</a:t>
            </a:r>
          </a:p>
        </p:txBody>
      </p:sp>
      <p:sp>
        <p:nvSpPr>
          <p:cNvPr id="18435" name="Freeform 5"/>
          <p:cNvSpPr/>
          <p:nvPr/>
        </p:nvSpPr>
        <p:spPr>
          <a:xfrm>
            <a:off x="426882" y="221832"/>
            <a:ext cx="474489" cy="56018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pic>
        <p:nvPicPr>
          <p:cNvPr id="3" name="RM2PT - Requirements Validation through Automatic Prototyping">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642386" y="782015"/>
            <a:ext cx="10663477" cy="5698952"/>
          </a:xfrm>
          <a:prstGeom prst="rect">
            <a:avLst/>
          </a:prstGeom>
        </p:spPr>
      </p:pic>
    </p:spTree>
  </p:cSld>
  <p:clrMapOvr>
    <a:masterClrMapping/>
  </p:clrMapOvr>
  <p:transition spd="slow" advTm="3804">
    <p:fade/>
  </p:transition>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10242" name="Oval 5"/>
          <p:cNvSpPr/>
          <p:nvPr/>
        </p:nvSpPr>
        <p:spPr>
          <a:xfrm>
            <a:off x="3917475" y="1201915"/>
            <a:ext cx="4140278" cy="4143451"/>
          </a:xfrm>
          <a:prstGeom prst="ellipse">
            <a:avLst/>
          </a:prstGeom>
          <a:solidFill>
            <a:srgbClr val="FFFFFF"/>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0243" name="Freeform 11"/>
          <p:cNvSpPr>
            <a:spLocks noEditPoints="1"/>
          </p:cNvSpPr>
          <p:nvPr/>
        </p:nvSpPr>
        <p:spPr>
          <a:xfrm>
            <a:off x="5450441" y="1511364"/>
            <a:ext cx="1152105" cy="1217169"/>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13E6A"/>
          </a:solidFill>
          <a:ln w="9525">
            <a:noFill/>
          </a:ln>
        </p:spPr>
        <p:txBody>
          <a:bodyPr/>
          <a:lstStyle/>
          <a:p>
            <a:endParaRPr lang="zh-CN" altLang="en-US"/>
          </a:p>
        </p:txBody>
      </p:sp>
      <p:sp>
        <p:nvSpPr>
          <p:cNvPr id="10244" name="Line 12"/>
          <p:cNvSpPr/>
          <p:nvPr/>
        </p:nvSpPr>
        <p:spPr>
          <a:xfrm>
            <a:off x="4050776" y="3314107"/>
            <a:ext cx="3807024" cy="0"/>
          </a:xfrm>
          <a:prstGeom prst="line">
            <a:avLst/>
          </a:prstGeom>
          <a:ln w="12700" cap="flat" cmpd="sng">
            <a:solidFill>
              <a:schemeClr val="bg2"/>
            </a:solidFill>
            <a:prstDash val="solid"/>
            <a:round/>
            <a:headEnd type="none" w="med" len="med"/>
            <a:tailEnd type="none" w="med" len="med"/>
          </a:ln>
        </p:spPr>
      </p:sp>
      <p:sp>
        <p:nvSpPr>
          <p:cNvPr id="10245" name="TextBox 77"/>
          <p:cNvSpPr txBox="1"/>
          <p:nvPr/>
        </p:nvSpPr>
        <p:spPr>
          <a:xfrm>
            <a:off x="4403073" y="3642600"/>
            <a:ext cx="3167495" cy="1445260"/>
          </a:xfrm>
          <a:prstGeom prst="rect">
            <a:avLst/>
          </a:prstGeom>
          <a:noFill/>
          <a:ln w="9525">
            <a:noFill/>
          </a:ln>
        </p:spPr>
        <p:txBody>
          <a:bodyPr anchor="t">
            <a:spAutoFit/>
          </a:bodyPr>
          <a:lstStyle/>
          <a:p>
            <a:pPr algn="ctr"/>
            <a:r>
              <a:rPr lang="zh-CN" altLang="en-US" sz="4400" b="1" dirty="0">
                <a:solidFill>
                  <a:srgbClr val="363636"/>
                </a:solidFill>
                <a:latin typeface="微软雅黑" panose="020B0503020204020204" pitchFamily="34" charset="-122"/>
                <a:ea typeface="微软雅黑" panose="020B0503020204020204" pitchFamily="34" charset="-122"/>
              </a:rPr>
              <a:t>任课教师</a:t>
            </a:r>
          </a:p>
          <a:p>
            <a:pPr algn="ctr"/>
            <a:r>
              <a:rPr lang="zh-CN" altLang="en-US" sz="4400" b="1" dirty="0">
                <a:solidFill>
                  <a:srgbClr val="363636"/>
                </a:solidFill>
                <a:latin typeface="微软雅黑" panose="020B0503020204020204" pitchFamily="34" charset="-122"/>
                <a:ea typeface="微软雅黑" panose="020B0503020204020204" pitchFamily="34" charset="-122"/>
              </a:rPr>
              <a:t>介绍</a:t>
            </a:r>
          </a:p>
        </p:txBody>
      </p:sp>
      <p:sp>
        <p:nvSpPr>
          <p:cNvPr id="10246" name="Rectangle 14"/>
          <p:cNvSpPr/>
          <p:nvPr/>
        </p:nvSpPr>
        <p:spPr>
          <a:xfrm>
            <a:off x="5488527" y="2830096"/>
            <a:ext cx="923290" cy="400050"/>
          </a:xfrm>
          <a:prstGeom prst="rect">
            <a:avLst/>
          </a:prstGeom>
          <a:noFill/>
          <a:ln w="9525">
            <a:noFill/>
          </a:ln>
        </p:spPr>
        <p:txBody>
          <a:bodyPr wrap="none" lIns="0" tIns="0" rIns="0" bIns="0" anchor="t">
            <a:spAutoFit/>
          </a:bodyPr>
          <a:lstStyle/>
          <a:p>
            <a:r>
              <a:rPr lang="zh-CN" altLang="en-US" sz="2600" dirty="0">
                <a:solidFill>
                  <a:srgbClr val="363636"/>
                </a:solidFill>
                <a:latin typeface="微软雅黑" panose="020B0503020204020204" pitchFamily="34" charset="-122"/>
                <a:ea typeface="微软雅黑" panose="020B0503020204020204" pitchFamily="34" charset="-122"/>
              </a:rPr>
              <a:t>Part 1</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337" y="92890"/>
            <a:ext cx="2645416" cy="503002"/>
          </a:xfrm>
          <a:prstGeom prst="rect">
            <a:avLst/>
          </a:prstGeom>
        </p:spPr>
      </p:pic>
    </p:spTree>
  </p:cSld>
  <p:clrMapOvr>
    <a:masterClrMapping/>
  </p:clrMapOvr>
  <p:transition advTm="856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5"/>
          <p:cNvSpPr/>
          <p:nvPr/>
        </p:nvSpPr>
        <p:spPr>
          <a:xfrm>
            <a:off x="3917475" y="1201915"/>
            <a:ext cx="4140278" cy="4143451"/>
          </a:xfrm>
          <a:prstGeom prst="ellipse">
            <a:avLst/>
          </a:prstGeom>
          <a:solidFill>
            <a:srgbClr val="FFFFFF"/>
          </a:solidFill>
          <a:ln w="9525">
            <a:noFill/>
          </a:ln>
        </p:spPr>
        <p:txBody>
          <a:bodyPr anchor="t"/>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endParaRPr>
          </a:p>
        </p:txBody>
      </p:sp>
      <p:sp>
        <p:nvSpPr>
          <p:cNvPr id="10243" name="Freeform 11"/>
          <p:cNvSpPr>
            <a:spLocks noEditPoints="1"/>
          </p:cNvSpPr>
          <p:nvPr/>
        </p:nvSpPr>
        <p:spPr>
          <a:xfrm>
            <a:off x="5450441" y="1511364"/>
            <a:ext cx="1152105" cy="1217169"/>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0244" name="Line 12"/>
          <p:cNvSpPr/>
          <p:nvPr/>
        </p:nvSpPr>
        <p:spPr>
          <a:xfrm>
            <a:off x="4050776" y="3314107"/>
            <a:ext cx="3807024" cy="0"/>
          </a:xfrm>
          <a:prstGeom prst="line">
            <a:avLst/>
          </a:prstGeom>
          <a:ln w="12700" cap="flat" cmpd="sng">
            <a:solidFill>
              <a:schemeClr val="bg2"/>
            </a:solidFill>
            <a:prstDash val="solid"/>
            <a:round/>
            <a:headEnd type="none" w="med" len="med"/>
            <a:tailEnd type="none" w="med" len="med"/>
          </a:ln>
        </p:spPr>
      </p:sp>
      <p:sp>
        <p:nvSpPr>
          <p:cNvPr id="10245" name="TextBox 77"/>
          <p:cNvSpPr txBox="1"/>
          <p:nvPr/>
        </p:nvSpPr>
        <p:spPr>
          <a:xfrm>
            <a:off x="4262717" y="3331624"/>
            <a:ext cx="3383143" cy="1445260"/>
          </a:xfrm>
          <a:prstGeom prst="rect">
            <a:avLst/>
          </a:prstGeom>
          <a:noFill/>
          <a:ln w="9525">
            <a:noFill/>
          </a:ln>
        </p:spPr>
        <p:txBody>
          <a:bodyPr wrap="square"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rPr>
              <a:t>SpringBoot</a:t>
            </a:r>
            <a:r>
              <a:rPr kumimoji="0" lang="zh-CN" altLang="en-US" sz="4400" b="1"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rPr>
              <a:t>自动生成</a:t>
            </a:r>
            <a:endParaRPr kumimoji="0" lang="en-US" altLang="zh-CN" sz="4400" b="1"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endParaRPr>
          </a:p>
        </p:txBody>
      </p:sp>
      <p:sp>
        <p:nvSpPr>
          <p:cNvPr id="10246" name="Rectangle 14"/>
          <p:cNvSpPr/>
          <p:nvPr/>
        </p:nvSpPr>
        <p:spPr>
          <a:xfrm>
            <a:off x="5488527" y="2830096"/>
            <a:ext cx="1196340" cy="400050"/>
          </a:xfrm>
          <a:prstGeom prst="rect">
            <a:avLst/>
          </a:prstGeom>
          <a:noFill/>
          <a:ln w="9525">
            <a:noFill/>
          </a:ln>
        </p:spPr>
        <p:txBody>
          <a:bodyPr wrap="none" lIns="0" tIns="0" rIns="0" bIns="0"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rPr>
              <a:t>Part </a:t>
            </a:r>
            <a:r>
              <a:rPr kumimoji="0" lang="en-US" altLang="zh-CN" sz="2600"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rPr>
              <a:t>4.1</a:t>
            </a:r>
            <a:endParaRPr kumimoji="0" lang="zh-CN" altLang="en-US" sz="2600"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5337" y="92890"/>
            <a:ext cx="2645416" cy="503002"/>
          </a:xfrm>
          <a:prstGeom prst="rect">
            <a:avLst/>
          </a:prstGeom>
        </p:spPr>
      </p:pic>
    </p:spTree>
  </p:cSld>
  <p:clrMapOvr>
    <a:masterClrMapping/>
  </p:clrMapOvr>
  <p:transition advTm="856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80" y="4336719"/>
            <a:ext cx="6647297" cy="368300"/>
          </a:xfrm>
          <a:prstGeom prst="rect">
            <a:avLst/>
          </a:prstGeom>
          <a:noFill/>
        </p:spPr>
        <p:txBody>
          <a:bodyPr wrap="squar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rPr>
              <a:t>因为没有提供配套的</a:t>
            </a:r>
            <a:r>
              <a:rPr kumimoji="0" lang="en-US" altLang="zh-CN"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rPr>
              <a:t>View</a:t>
            </a:r>
            <a:r>
              <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rPr>
              <a:t>视图，所以直接访问会显示这样的页面</a:t>
            </a:r>
          </a:p>
        </p:txBody>
      </p:sp>
      <p:pic>
        <p:nvPicPr>
          <p:cNvPr id="5" name="图片 4"/>
          <p:cNvPicPr>
            <a:picLocks noChangeAspect="1"/>
          </p:cNvPicPr>
          <p:nvPr/>
        </p:nvPicPr>
        <p:blipFill>
          <a:blip r:embed="rId4"/>
          <a:stretch>
            <a:fillRect/>
          </a:stretch>
        </p:blipFill>
        <p:spPr>
          <a:xfrm>
            <a:off x="8541923" y="3276021"/>
            <a:ext cx="2123301" cy="3237320"/>
          </a:xfrm>
          <a:prstGeom prst="rect">
            <a:avLst/>
          </a:prstGeom>
        </p:spPr>
      </p:pic>
      <p:sp>
        <p:nvSpPr>
          <p:cNvPr id="6" name="文本框 5"/>
          <p:cNvSpPr txBox="1"/>
          <p:nvPr/>
        </p:nvSpPr>
        <p:spPr>
          <a:xfrm>
            <a:off x="8541923" y="2907855"/>
            <a:ext cx="2545080" cy="368300"/>
          </a:xfrm>
          <a:prstGeom prst="rect">
            <a:avLst/>
          </a:prstGeom>
          <a:noFill/>
        </p:spPr>
        <p:txBody>
          <a:bodyPr wrap="none" rtlCol="0"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mn-ea"/>
              </a:rPr>
              <a:t>MySQL</a:t>
            </a:r>
            <a:r>
              <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mn-ea"/>
              </a:rPr>
              <a:t>也可以远程使用</a:t>
            </a: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pic>
        <p:nvPicPr>
          <p:cNvPr id="2" name="1640050639662039" descr="164005063966203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8" y="6011"/>
            <a:ext cx="12187557" cy="6855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80" y="4336719"/>
            <a:ext cx="6647297" cy="368300"/>
          </a:xfrm>
          <a:prstGeom prst="rect">
            <a:avLst/>
          </a:prstGeom>
          <a:noFill/>
        </p:spPr>
        <p:txBody>
          <a:bodyPr wrap="square" rtlCol="0">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rPr>
              <a:t>因为没有提供配套的</a:t>
            </a:r>
            <a:r>
              <a:rPr kumimoji="0" lang="en-US" altLang="zh-CN"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rPr>
              <a:t>View</a:t>
            </a:r>
            <a:r>
              <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rPr>
              <a:t>视图，所以直接访问会显示这样的页面</a:t>
            </a:r>
          </a:p>
        </p:txBody>
      </p:sp>
      <p:pic>
        <p:nvPicPr>
          <p:cNvPr id="5" name="图片 4"/>
          <p:cNvPicPr>
            <a:picLocks noChangeAspect="1"/>
          </p:cNvPicPr>
          <p:nvPr/>
        </p:nvPicPr>
        <p:blipFill>
          <a:blip r:embed="rId4"/>
          <a:stretch>
            <a:fillRect/>
          </a:stretch>
        </p:blipFill>
        <p:spPr>
          <a:xfrm>
            <a:off x="8541923" y="3276021"/>
            <a:ext cx="2123301" cy="3237320"/>
          </a:xfrm>
          <a:prstGeom prst="rect">
            <a:avLst/>
          </a:prstGeom>
        </p:spPr>
      </p:pic>
      <p:sp>
        <p:nvSpPr>
          <p:cNvPr id="6" name="文本框 5"/>
          <p:cNvSpPr txBox="1"/>
          <p:nvPr/>
        </p:nvSpPr>
        <p:spPr>
          <a:xfrm>
            <a:off x="8541923" y="2907855"/>
            <a:ext cx="2545080" cy="368300"/>
          </a:xfrm>
          <a:prstGeom prst="rect">
            <a:avLst/>
          </a:prstGeom>
          <a:noFill/>
        </p:spPr>
        <p:txBody>
          <a:bodyPr wrap="none" rtlCol="0"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mn-ea"/>
              </a:rPr>
              <a:t>MySQL</a:t>
            </a:r>
            <a:r>
              <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mn-ea"/>
              </a:rPr>
              <a:t>也可以远程使用</a:t>
            </a: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pic>
        <p:nvPicPr>
          <p:cNvPr id="7" name="演示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84" y="-98106"/>
            <a:ext cx="12284886" cy="69102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2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10242" name="Oval 5"/>
          <p:cNvSpPr/>
          <p:nvPr/>
        </p:nvSpPr>
        <p:spPr>
          <a:xfrm>
            <a:off x="3917475" y="1201915"/>
            <a:ext cx="4140278" cy="4143451"/>
          </a:xfrm>
          <a:prstGeom prst="ellipse">
            <a:avLst/>
          </a:prstGeom>
          <a:solidFill>
            <a:srgbClr val="FFFFFF"/>
          </a:solidFill>
          <a:ln w="9525">
            <a:noFill/>
          </a:ln>
        </p:spPr>
        <p:txBody>
          <a:bodyPr anchor="t"/>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endParaRPr>
          </a:p>
        </p:txBody>
      </p:sp>
      <p:sp>
        <p:nvSpPr>
          <p:cNvPr id="10243" name="Freeform 11"/>
          <p:cNvSpPr>
            <a:spLocks noEditPoints="1"/>
          </p:cNvSpPr>
          <p:nvPr/>
        </p:nvSpPr>
        <p:spPr>
          <a:xfrm>
            <a:off x="5450441" y="1511364"/>
            <a:ext cx="1152105" cy="1217169"/>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13E6A"/>
          </a:solidFill>
          <a:ln w="9525">
            <a:noFill/>
          </a:ln>
        </p:spPr>
        <p:txBody>
          <a:body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endParaRPr>
          </a:p>
        </p:txBody>
      </p:sp>
      <p:sp>
        <p:nvSpPr>
          <p:cNvPr id="10244" name="Line 12"/>
          <p:cNvSpPr/>
          <p:nvPr/>
        </p:nvSpPr>
        <p:spPr>
          <a:xfrm>
            <a:off x="4050776" y="3314107"/>
            <a:ext cx="3807024" cy="0"/>
          </a:xfrm>
          <a:prstGeom prst="line">
            <a:avLst/>
          </a:prstGeom>
          <a:ln w="12700" cap="flat" cmpd="sng">
            <a:solidFill>
              <a:schemeClr val="bg2"/>
            </a:solidFill>
            <a:prstDash val="solid"/>
            <a:round/>
            <a:headEnd type="none" w="med" len="med"/>
            <a:tailEnd type="none" w="med" len="med"/>
          </a:ln>
        </p:spPr>
      </p:sp>
      <p:sp>
        <p:nvSpPr>
          <p:cNvPr id="10245" name="TextBox 77"/>
          <p:cNvSpPr txBox="1"/>
          <p:nvPr/>
        </p:nvSpPr>
        <p:spPr>
          <a:xfrm>
            <a:off x="4370541" y="3429000"/>
            <a:ext cx="3167495" cy="1445260"/>
          </a:xfrm>
          <a:prstGeom prst="rect">
            <a:avLst/>
          </a:prstGeom>
          <a:noFill/>
          <a:ln w="9525">
            <a:noFill/>
          </a:ln>
        </p:spPr>
        <p:txBody>
          <a:bodyPr anchor="t">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rPr>
              <a:t>需求</a:t>
            </a:r>
            <a:r>
              <a:rPr kumimoji="0" lang="zh-CN" altLang="en-US" sz="4400" b="1"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rPr>
              <a:t>文档</a:t>
            </a: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rPr>
              <a:t>自动生成</a:t>
            </a:r>
          </a:p>
        </p:txBody>
      </p:sp>
      <p:sp>
        <p:nvSpPr>
          <p:cNvPr id="10246" name="Rectangle 14"/>
          <p:cNvSpPr/>
          <p:nvPr/>
        </p:nvSpPr>
        <p:spPr>
          <a:xfrm>
            <a:off x="5488527" y="2830096"/>
            <a:ext cx="1196340" cy="400050"/>
          </a:xfrm>
          <a:prstGeom prst="rect">
            <a:avLst/>
          </a:prstGeom>
          <a:noFill/>
          <a:ln w="9525">
            <a:noFill/>
          </a:ln>
        </p:spPr>
        <p:txBody>
          <a:bodyPr wrap="none" lIns="0" tIns="0" rIns="0" bIns="0" anchor="t">
            <a:spAutoFit/>
          </a:bodyPr>
          <a:lstStyle/>
          <a:p>
            <a:pPr marL="0" marR="0" lvl="0" indent="0" algn="l" defTabSz="91440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rPr>
              <a:t>Part </a:t>
            </a:r>
            <a:r>
              <a:rPr kumimoji="0" lang="en-US" altLang="zh-CN" sz="2600"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rPr>
              <a:t>4.2</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337" y="92890"/>
            <a:ext cx="2645416" cy="503002"/>
          </a:xfrm>
          <a:prstGeom prst="rect">
            <a:avLst/>
          </a:prstGeom>
        </p:spPr>
      </p:pic>
    </p:spTree>
  </p:cSld>
  <p:clrMapOvr>
    <a:masterClrMapping/>
  </p:clrMapOvr>
  <p:transition advTm="856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3161" descr="IMG_316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74" y="7597"/>
            <a:ext cx="12187557" cy="6855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7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D963945-3B01-4F00-A86C-79CC7D874BB7}" type="slidenum">
              <a:rPr lang="zh-CN" altLang="en-US" smtClean="0">
                <a:latin typeface="微软雅黑" panose="020B0503020204020204" pitchFamily="34" charset="-122"/>
                <a:ea typeface="微软雅黑" panose="020B0503020204020204" pitchFamily="34" charset="-122"/>
              </a:rPr>
              <a:t>4</a:t>
            </a:fld>
            <a:endParaRPr lang="zh-CN" altLang="en-US">
              <a:latin typeface="微软雅黑" panose="020B0503020204020204" pitchFamily="34" charset="-122"/>
              <a:ea typeface="微软雅黑" panose="020B0503020204020204" pitchFamily="34" charset="-122"/>
            </a:endParaRPr>
          </a:p>
        </p:txBody>
      </p:sp>
      <p:sp>
        <p:nvSpPr>
          <p:cNvPr id="6" name="标题 1"/>
          <p:cNvSpPr>
            <a:spLocks noGrp="1"/>
          </p:cNvSpPr>
          <p:nvPr>
            <p:ph type="title"/>
          </p:nvPr>
        </p:nvSpPr>
        <p:spPr>
          <a:xfrm>
            <a:off x="840117" y="332802"/>
            <a:ext cx="10511768" cy="263429"/>
          </a:xfrm>
        </p:spPr>
        <p:txBody>
          <a:bodyPr vert="horz" lIns="91406" tIns="45703" rIns="91406" bIns="45703" rtlCol="0" anchor="ctr">
            <a:noAutofit/>
          </a:bodyPr>
          <a:lstStyle/>
          <a:p>
            <a:pPr lvl="1" algn="l" rtl="0">
              <a:lnSpc>
                <a:spcPct val="90000"/>
              </a:lnSpc>
              <a:spcBef>
                <a:spcPct val="0"/>
              </a:spcBef>
            </a:pP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任课教师介绍</a:t>
            </a:r>
          </a:p>
        </p:txBody>
      </p:sp>
      <p:sp>
        <p:nvSpPr>
          <p:cNvPr id="49" name="矩形 48"/>
          <p:cNvSpPr/>
          <p:nvPr/>
        </p:nvSpPr>
        <p:spPr>
          <a:xfrm>
            <a:off x="662382" y="1652562"/>
            <a:ext cx="10854543" cy="3946446"/>
          </a:xfrm>
          <a:prstGeom prst="rect">
            <a:avLst/>
          </a:prstGeom>
          <a:noFill/>
          <a:ln w="28575">
            <a:solidFill>
              <a:srgbClr val="145396"/>
            </a:solidFill>
          </a:ln>
          <a:effectLst>
            <a:outerShdw blurRad="101600" dist="88900" dir="2700000" algn="tl" rotWithShape="0">
              <a:schemeClr val="tx2">
                <a:lumMod val="75000"/>
                <a:alpha val="30000"/>
              </a:schemeClr>
            </a:outerShdw>
          </a:effectLst>
          <a:extLst>
            <a:ext uri="{909E8E84-426E-40DD-AFC4-6F175D3DCCD1}">
              <a14:hiddenFill xmlns:a14="http://schemas.microsoft.com/office/drawing/2010/main">
                <a:solidFill>
                  <a:srgbClr val="14539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56" name="直接连接符 55"/>
          <p:cNvCxnSpPr/>
          <p:nvPr/>
        </p:nvCxnSpPr>
        <p:spPr>
          <a:xfrm>
            <a:off x="1092534" y="2002502"/>
            <a:ext cx="208929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1092533" y="2107300"/>
            <a:ext cx="7957792" cy="398780"/>
          </a:xfrm>
          <a:prstGeom prst="rect">
            <a:avLst/>
          </a:prstGeom>
          <a:noFill/>
        </p:spPr>
        <p:txBody>
          <a:bodyPr wrap="square" lIns="0" rIns="0" rtlCol="0">
            <a:spAutoFit/>
          </a:bodyPr>
          <a:lstStyle/>
          <a:p>
            <a:r>
              <a:rPr lang="zh-CN" altLang="en-US" sz="2000" dirty="0">
                <a:solidFill>
                  <a:schemeClr val="bg2">
                    <a:lumMod val="50000"/>
                  </a:schemeClr>
                </a:solidFill>
                <a:latin typeface="微软雅黑" panose="020B0503020204020204" pitchFamily="34" charset="-122"/>
                <a:ea typeface="微软雅黑" panose="020B0503020204020204" pitchFamily="34" charset="-122"/>
              </a:rPr>
              <a:t>北航软件学院、软件工程研究所、软件开发环境国家重点实验室</a:t>
            </a:r>
          </a:p>
        </p:txBody>
      </p:sp>
      <p:sp>
        <p:nvSpPr>
          <p:cNvPr id="59" name="文本框 58"/>
          <p:cNvSpPr txBox="1"/>
          <p:nvPr/>
        </p:nvSpPr>
        <p:spPr>
          <a:xfrm>
            <a:off x="1092534" y="2552554"/>
            <a:ext cx="2872782" cy="583565"/>
          </a:xfrm>
          <a:prstGeom prst="rect">
            <a:avLst/>
          </a:prstGeom>
          <a:noFill/>
        </p:spPr>
        <p:txBody>
          <a:bodyPr wrap="square" lIns="0" rIns="0" rtlCol="0">
            <a:spAutoFit/>
          </a:bodyPr>
          <a:lstStyle/>
          <a:p>
            <a:r>
              <a:rPr lang="zh-CN" altLang="en-US" sz="3200" b="1" spc="300" dirty="0">
                <a:latin typeface="微软雅黑" panose="020B0503020204020204" pitchFamily="34" charset="-122"/>
                <a:ea typeface="微软雅黑" panose="020B0503020204020204" pitchFamily="34" charset="-122"/>
              </a:rPr>
              <a:t>杨溢龙</a:t>
            </a:r>
          </a:p>
        </p:txBody>
      </p:sp>
      <p:sp>
        <p:nvSpPr>
          <p:cNvPr id="61" name="文本框 60"/>
          <p:cNvSpPr txBox="1"/>
          <p:nvPr/>
        </p:nvSpPr>
        <p:spPr>
          <a:xfrm>
            <a:off x="1092533" y="3137385"/>
            <a:ext cx="6476773" cy="2646045"/>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lt"/>
              </a:rPr>
              <a:t>Tel: 010-82315195</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lt"/>
              </a:rPr>
              <a:t>（办公室）</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lt"/>
              </a:rPr>
              <a:t>  </a:t>
            </a:r>
          </a:p>
          <a:p>
            <a:pPr>
              <a:lnSpc>
                <a:spcPct val="150000"/>
              </a:lnSpc>
            </a:pP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sym typeface="+mn-lt"/>
              </a:rPr>
              <a:t>Wechat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sym typeface="+mn-lt"/>
              </a:rPr>
              <a:t>Yilong</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lt"/>
              </a:rPr>
              <a:t>-Yang</a:t>
            </a: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lt"/>
              </a:rPr>
              <a:t>E-mail: </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sym typeface="+mn-lt"/>
              </a:rPr>
              <a:t>yilongyang@buaa.edu.cn</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lt"/>
              </a:rPr>
              <a:t>办公地址：新主楼</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lt"/>
              </a:rPr>
              <a:t>G919</a:t>
            </a:r>
            <a:endParaRPr lang="en-US" altLang="zh-CN" sz="2000" u="sng"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indent="-285750">
              <a:lnSpc>
                <a:spcPct val="130000"/>
              </a:lnSpc>
              <a:buClr>
                <a:schemeClr val="accent1"/>
              </a:buClr>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Picture 12"/>
          <p:cNvPicPr>
            <a:picLocks noChangeAspect="1"/>
          </p:cNvPicPr>
          <p:nvPr/>
        </p:nvPicPr>
        <p:blipFill>
          <a:blip r:embed="rId3"/>
          <a:stretch>
            <a:fillRect/>
          </a:stretch>
        </p:blipFill>
        <p:spPr>
          <a:xfrm>
            <a:off x="8473454" y="686810"/>
            <a:ext cx="3290628" cy="548438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373" y="1216132"/>
            <a:ext cx="10923799" cy="5729634"/>
          </a:xfrm>
        </p:spPr>
        <p:txBody>
          <a:bodyPr>
            <a:noAutofit/>
          </a:bodyPr>
          <a:lstStyle/>
          <a:p>
            <a:pPr marL="443230" lvl="1" indent="-443230" fontAlgn="base">
              <a:lnSpc>
                <a:spcPct val="150000"/>
              </a:lnSpc>
              <a:spcBef>
                <a:spcPts val="0"/>
              </a:spcBef>
              <a:buClr>
                <a:srgbClr val="183884"/>
              </a:buClr>
              <a:buSzPct val="100000"/>
              <a:buFont typeface="Wingdings" panose="05000000000000000000" pitchFamily="2" charset="2"/>
              <a:buChar char="Q"/>
            </a:pPr>
            <a:r>
              <a:rPr lang="en-US" altLang="zh-CN" b="1" dirty="0">
                <a:solidFill>
                  <a:srgbClr val="002060"/>
                </a:solidFill>
                <a:cs typeface="Times New Roman" panose="02020603050405020304" pitchFamily="18" charset="0"/>
              </a:rPr>
              <a:t>杨溢龙，男，博士，北京航空航天大学软件学院助理教授，硕士生导师</a:t>
            </a:r>
            <a:r>
              <a:rPr lang="zh-CN" altLang="en-US" b="1" dirty="0">
                <a:solidFill>
                  <a:srgbClr val="002060"/>
                </a:solidFill>
                <a:cs typeface="Times New Roman" panose="02020603050405020304" pitchFamily="18" charset="0"/>
              </a:rPr>
              <a:t>。</a:t>
            </a:r>
            <a:r>
              <a:rPr lang="en-US" altLang="zh-CN" b="1" dirty="0">
                <a:solidFill>
                  <a:srgbClr val="002060"/>
                </a:solidFill>
                <a:cs typeface="Times New Roman" panose="02020603050405020304" pitchFamily="18" charset="0"/>
                <a:sym typeface="+mn-ea"/>
              </a:rPr>
              <a:t>2013年曾任澳门联合国大学软件技术研究所(UNU-IIST) - Fellow</a:t>
            </a:r>
            <a:endParaRPr lang="en-US" altLang="zh-CN"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endParaRPr lang="en-US" altLang="zh-CN"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求学经历</a:t>
            </a:r>
            <a:endParaRPr lang="en-US"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r>
              <a:rPr lang="en-GB" altLang="zh-CN" b="1" dirty="0">
                <a:solidFill>
                  <a:srgbClr val="002060"/>
                </a:solidFill>
                <a:cs typeface="Times New Roman" panose="02020603050405020304" pitchFamily="18" charset="0"/>
              </a:rPr>
              <a:t>Ph.D. in Software Engineering (2019) </a:t>
            </a:r>
          </a:p>
          <a:p>
            <a:pPr marL="900430" lvl="2" indent="-443230" fontAlgn="base">
              <a:lnSpc>
                <a:spcPct val="150000"/>
              </a:lnSpc>
              <a:spcBef>
                <a:spcPts val="0"/>
              </a:spcBef>
              <a:buClr>
                <a:srgbClr val="183884"/>
              </a:buClr>
              <a:buSzPct val="100000"/>
              <a:buFont typeface="Wingdings" panose="05000000000000000000" pitchFamily="2" charset="2"/>
              <a:buChar char="Q"/>
            </a:pPr>
            <a:r>
              <a:rPr lang="en-GB" altLang="zh-CN" b="1" dirty="0">
                <a:solidFill>
                  <a:srgbClr val="002060"/>
                </a:solidFill>
                <a:cs typeface="Times New Roman" panose="02020603050405020304" pitchFamily="18" charset="0"/>
              </a:rPr>
              <a:t>University of Macau (CS Ranking - Top 200)</a:t>
            </a:r>
          </a:p>
          <a:p>
            <a:pPr marL="900430" lvl="2" indent="-443230" fontAlgn="base">
              <a:lnSpc>
                <a:spcPct val="150000"/>
              </a:lnSpc>
              <a:spcBef>
                <a:spcPts val="0"/>
              </a:spcBef>
              <a:buClr>
                <a:srgbClr val="183884"/>
              </a:buClr>
              <a:buSzPct val="100000"/>
              <a:buFont typeface="Wingdings" panose="05000000000000000000" pitchFamily="2" charset="2"/>
              <a:buChar char="Q"/>
            </a:pPr>
            <a:endParaRPr lang="zh-CN" altLang="en-US" sz="2200"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研究方向</a:t>
            </a:r>
            <a:endParaRPr lang="en-US"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r>
              <a:rPr lang="en-GB" altLang="zh-CN" b="1" dirty="0">
                <a:solidFill>
                  <a:srgbClr val="002060"/>
                </a:solidFill>
                <a:cs typeface="Times New Roman" panose="02020603050405020304" pitchFamily="18" charset="0"/>
              </a:rPr>
              <a:t>Automated Software Engineering </a:t>
            </a:r>
            <a:r>
              <a:rPr lang="zh-CN" altLang="en-GB" b="1" dirty="0">
                <a:solidFill>
                  <a:srgbClr val="002060"/>
                </a:solidFill>
                <a:cs typeface="Times New Roman" panose="02020603050405020304" pitchFamily="18" charset="0"/>
              </a:rPr>
              <a:t>（自动化软件工程</a:t>
            </a:r>
            <a:r>
              <a:rPr lang="en-US" altLang="zh-CN" b="1" dirty="0">
                <a:solidFill>
                  <a:srgbClr val="002060"/>
                </a:solidFill>
                <a:cs typeface="Times New Roman" panose="02020603050405020304" pitchFamily="18" charset="0"/>
              </a:rPr>
              <a:t>/</a:t>
            </a:r>
            <a:r>
              <a:rPr lang="zh-CN" altLang="en-GB" b="1" dirty="0">
                <a:solidFill>
                  <a:srgbClr val="002060"/>
                </a:solidFill>
                <a:cs typeface="Times New Roman" panose="02020603050405020304" pitchFamily="18" charset="0"/>
              </a:rPr>
              <a:t>低代码</a:t>
            </a:r>
            <a:r>
              <a:rPr lang="en-US" altLang="zh-CN" b="1" dirty="0">
                <a:solidFill>
                  <a:srgbClr val="002060"/>
                </a:solidFill>
                <a:cs typeface="Times New Roman" panose="02020603050405020304" pitchFamily="18" charset="0"/>
              </a:rPr>
              <a:t>/</a:t>
            </a:r>
            <a:r>
              <a:rPr lang="zh-CN" altLang="en-GB" b="1" dirty="0">
                <a:solidFill>
                  <a:srgbClr val="002060"/>
                </a:solidFill>
                <a:cs typeface="Times New Roman" panose="02020603050405020304" pitchFamily="18" charset="0"/>
              </a:rPr>
              <a:t>无代码）</a:t>
            </a:r>
          </a:p>
        </p:txBody>
      </p:sp>
      <p:sp>
        <p:nvSpPr>
          <p:cNvPr id="4" name="灯片编号占位符 3"/>
          <p:cNvSpPr>
            <a:spLocks noGrp="1"/>
          </p:cNvSpPr>
          <p:nvPr>
            <p:ph type="sldNum" sz="quarter" idx="12"/>
          </p:nvPr>
        </p:nvSpPr>
        <p:spPr/>
        <p:txBody>
          <a:bodyPr/>
          <a:lstStyle/>
          <a:p>
            <a:fld id="{DD963945-3B01-4F00-A86C-79CC7D874BB7}" type="slidenum">
              <a:rPr lang="zh-CN" altLang="en-US" smtClean="0"/>
              <a:t>5</a:t>
            </a:fld>
            <a:endParaRPr lang="zh-CN" altLang="en-US"/>
          </a:p>
        </p:txBody>
      </p:sp>
      <p:sp>
        <p:nvSpPr>
          <p:cNvPr id="6" name="标题 1"/>
          <p:cNvSpPr>
            <a:spLocks noGrp="1"/>
          </p:cNvSpPr>
          <p:nvPr>
            <p:ph type="title"/>
          </p:nvPr>
        </p:nvSpPr>
        <p:spPr>
          <a:xfrm>
            <a:off x="840117" y="332802"/>
            <a:ext cx="10511768" cy="263429"/>
          </a:xfrm>
        </p:spPr>
        <p:txBody>
          <a:bodyPr vert="horz" lIns="91406" tIns="45703" rIns="91406" bIns="45703" rtlCol="0" anchor="ctr">
            <a:noAutofit/>
          </a:bodyPr>
          <a:lstStyle/>
          <a:p>
            <a:pPr lvl="1" algn="l" rtl="0">
              <a:lnSpc>
                <a:spcPct val="90000"/>
              </a:lnSpc>
              <a:spcBef>
                <a:spcPct val="0"/>
              </a:spcBef>
            </a:pP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任课教师</a:t>
            </a: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介绍</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1116" y="910808"/>
            <a:ext cx="10923799" cy="5729634"/>
          </a:xfrm>
        </p:spPr>
        <p:txBody>
          <a:bodyPr>
            <a:noAutofit/>
          </a:bodyPr>
          <a:lstStyle/>
          <a:p>
            <a:pPr marL="443230" lvl="1" indent="-443230" fontAlgn="base">
              <a:lnSpc>
                <a:spcPct val="150000"/>
              </a:lnSpc>
              <a:spcBef>
                <a:spcPts val="0"/>
              </a:spcBef>
              <a:buClr>
                <a:srgbClr val="183884"/>
              </a:buClr>
              <a:buSzPct val="100000"/>
              <a:buFont typeface="Wingdings" panose="05000000000000000000" pitchFamily="2" charset="2"/>
              <a:buChar char="Q"/>
            </a:pPr>
            <a:endParaRPr lang="en-US" altLang="zh-CN"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lang="zh-CN" altLang="en-GB" b="1" dirty="0">
                <a:solidFill>
                  <a:srgbClr val="002060"/>
                </a:solidFill>
                <a:cs typeface="Times New Roman" panose="02020603050405020304" pitchFamily="18" charset="0"/>
              </a:rPr>
              <a:t>科研</a:t>
            </a:r>
            <a:r>
              <a:rPr lang="zh-CN" altLang="en-US" b="1" dirty="0">
                <a:solidFill>
                  <a:srgbClr val="002060"/>
                </a:solidFill>
                <a:cs typeface="Times New Roman" panose="02020603050405020304" pitchFamily="18" charset="0"/>
              </a:rPr>
              <a:t>论文 </a:t>
            </a:r>
            <a:r>
              <a:rPr lang="en-GB" altLang="zh-CN" b="1" dirty="0">
                <a:solidFill>
                  <a:srgbClr val="002060"/>
                </a:solidFill>
                <a:cs typeface="Times New Roman" panose="02020603050405020304" pitchFamily="18" charset="0"/>
              </a:rPr>
              <a:t>~ 27</a:t>
            </a:r>
            <a:r>
              <a:rPr lang="zh-CN" altLang="en-GB" b="1" dirty="0">
                <a:solidFill>
                  <a:srgbClr val="002060"/>
                </a:solidFill>
                <a:cs typeface="Times New Roman" panose="02020603050405020304" pitchFamily="18" charset="0"/>
              </a:rPr>
              <a:t>篇</a:t>
            </a:r>
            <a:endParaRPr lang="en-GB"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r>
              <a:rPr lang="en-GB" altLang="zh-CN" b="1" dirty="0">
                <a:solidFill>
                  <a:srgbClr val="002060"/>
                </a:solidFill>
                <a:cs typeface="Times New Roman" panose="02020603050405020304" pitchFamily="18" charset="0"/>
              </a:rPr>
              <a:t>10 JCR Q1 papers (7 first author)</a:t>
            </a:r>
          </a:p>
          <a:p>
            <a:pPr marL="900430" lvl="2" indent="-443230" fontAlgn="base">
              <a:lnSpc>
                <a:spcPct val="150000"/>
              </a:lnSpc>
              <a:spcBef>
                <a:spcPts val="0"/>
              </a:spcBef>
              <a:buClr>
                <a:srgbClr val="183884"/>
              </a:buClr>
              <a:buSzPct val="100000"/>
              <a:buFont typeface="Wingdings" panose="05000000000000000000" pitchFamily="2" charset="2"/>
              <a:buChar char="Q"/>
            </a:pPr>
            <a:r>
              <a:rPr lang="en-GB" altLang="zh-CN" b="1" dirty="0">
                <a:solidFill>
                  <a:srgbClr val="002060"/>
                </a:solidFill>
                <a:cs typeface="Times New Roman" panose="02020603050405020304" pitchFamily="18" charset="0"/>
              </a:rPr>
              <a:t>6 top conference papers </a:t>
            </a:r>
          </a:p>
          <a:p>
            <a:pPr marL="457200" lvl="2" indent="0" fontAlgn="base">
              <a:lnSpc>
                <a:spcPct val="150000"/>
              </a:lnSpc>
              <a:spcBef>
                <a:spcPts val="0"/>
              </a:spcBef>
              <a:buClr>
                <a:srgbClr val="183884"/>
              </a:buClr>
              <a:buSzPct val="100000"/>
              <a:buNone/>
            </a:pPr>
            <a:endParaRPr lang="zh-CN" altLang="en-US" sz="2200"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002060"/>
                </a:solidFill>
                <a:cs typeface="Times New Roman" panose="02020603050405020304" pitchFamily="18" charset="0"/>
              </a:rPr>
              <a:t>科研项目 ～</a:t>
            </a:r>
            <a:r>
              <a:rPr lang="en-US" altLang="zh-CN" b="1" dirty="0">
                <a:solidFill>
                  <a:srgbClr val="002060"/>
                </a:solidFill>
                <a:cs typeface="Times New Roman" panose="02020603050405020304" pitchFamily="18" charset="0"/>
              </a:rPr>
              <a:t>6</a:t>
            </a:r>
            <a:r>
              <a:rPr lang="zh-CN" altLang="en-US" b="1" dirty="0">
                <a:solidFill>
                  <a:srgbClr val="002060"/>
                </a:solidFill>
                <a:cs typeface="Times New Roman" panose="02020603050405020304" pitchFamily="18" charset="0"/>
              </a:rPr>
              <a:t>项</a:t>
            </a:r>
            <a:endParaRPr lang="en-US" altLang="zh-CN" b="1" dirty="0">
              <a:solidFill>
                <a:srgbClr val="002060"/>
              </a:solidFill>
              <a:cs typeface="Times New Roman" panose="02020603050405020304" pitchFamily="18" charset="0"/>
            </a:endParaRPr>
          </a:p>
          <a:p>
            <a:pPr marL="900430" lvl="2" indent="-443230" fontAlgn="base">
              <a:lnSpc>
                <a:spcPct val="150000"/>
              </a:lnSpc>
              <a:spcBef>
                <a:spcPts val="0"/>
              </a:spcBef>
              <a:buClr>
                <a:srgbClr val="183884"/>
              </a:buClr>
              <a:buSzPct val="100000"/>
              <a:buFont typeface="Wingdings" panose="05000000000000000000" pitchFamily="2" charset="2"/>
              <a:buChar char="Q"/>
            </a:pPr>
            <a:r>
              <a:rPr lang="en-GB" altLang="zh-CN" b="1" dirty="0">
                <a:solidFill>
                  <a:srgbClr val="002060"/>
                </a:solidFill>
                <a:cs typeface="Times New Roman" panose="02020603050405020304" pitchFamily="18" charset="0"/>
              </a:rPr>
              <a:t>3 projects as PI</a:t>
            </a:r>
          </a:p>
          <a:p>
            <a:pPr marL="900430" lvl="2" indent="-443230" fontAlgn="base">
              <a:lnSpc>
                <a:spcPct val="150000"/>
              </a:lnSpc>
              <a:spcBef>
                <a:spcPts val="0"/>
              </a:spcBef>
              <a:buClr>
                <a:srgbClr val="183884"/>
              </a:buClr>
              <a:buSzPct val="100000"/>
              <a:buFont typeface="Wingdings" panose="05000000000000000000" pitchFamily="2" charset="2"/>
              <a:buChar char="Q"/>
            </a:pPr>
            <a:r>
              <a:rPr lang="en-GB" altLang="zh-CN" b="1" dirty="0">
                <a:solidFill>
                  <a:srgbClr val="002060"/>
                </a:solidFill>
                <a:cs typeface="Times New Roman" panose="02020603050405020304" pitchFamily="18" charset="0"/>
              </a:rPr>
              <a:t>3 projects as main contributor</a:t>
            </a:r>
          </a:p>
          <a:p>
            <a:pPr marL="1357630" lvl="3" indent="-443230" fontAlgn="base">
              <a:lnSpc>
                <a:spcPct val="150000"/>
              </a:lnSpc>
              <a:spcBef>
                <a:spcPts val="0"/>
              </a:spcBef>
              <a:buClr>
                <a:srgbClr val="183884"/>
              </a:buClr>
              <a:buSzPct val="100000"/>
              <a:buFont typeface="Wingdings" panose="05000000000000000000" pitchFamily="2" charset="2"/>
              <a:buChar char="Q"/>
            </a:pPr>
            <a:r>
              <a:rPr lang="en-GB" altLang="zh-CN" b="1" dirty="0">
                <a:solidFill>
                  <a:srgbClr val="002060"/>
                </a:solidFill>
                <a:cs typeface="Times New Roman" panose="02020603050405020304" pitchFamily="18" charset="0"/>
              </a:rPr>
              <a:t>From NSFC and FDCT  </a:t>
            </a:r>
          </a:p>
          <a:p>
            <a:pPr marL="900430" lvl="2" indent="-443230" fontAlgn="base">
              <a:lnSpc>
                <a:spcPct val="150000"/>
              </a:lnSpc>
              <a:spcBef>
                <a:spcPts val="0"/>
              </a:spcBef>
              <a:buClr>
                <a:srgbClr val="183884"/>
              </a:buClr>
              <a:buSzPct val="100000"/>
              <a:buFont typeface="Wingdings" panose="05000000000000000000" pitchFamily="2" charset="2"/>
              <a:buChar char="Q"/>
            </a:pPr>
            <a:endParaRPr lang="en-GB" altLang="zh-CN"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zh-CN" altLang="en-US" b="1" dirty="0">
              <a:solidFill>
                <a:srgbClr val="002060"/>
              </a:solidFill>
              <a:cs typeface="Times New Roman" panose="02020603050405020304" pitchFamily="18" charset="0"/>
            </a:endParaRPr>
          </a:p>
          <a:p>
            <a:pPr marL="457200" lvl="2" indent="0" fontAlgn="base">
              <a:lnSpc>
                <a:spcPct val="150000"/>
              </a:lnSpc>
              <a:spcBef>
                <a:spcPts val="0"/>
              </a:spcBef>
              <a:buClr>
                <a:srgbClr val="183884"/>
              </a:buClr>
              <a:buSzPct val="100000"/>
              <a:buNone/>
            </a:pPr>
            <a:endParaRPr lang="zh-CN" altLang="en-US" b="1" dirty="0">
              <a:solidFill>
                <a:srgbClr val="002060"/>
              </a:solidFill>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DD963945-3B01-4F00-A86C-79CC7D874BB7}" type="slidenum">
              <a:rPr lang="zh-CN" altLang="en-US" smtClean="0"/>
              <a:t>6</a:t>
            </a:fld>
            <a:endParaRPr lang="zh-CN" altLang="en-US"/>
          </a:p>
        </p:txBody>
      </p:sp>
      <p:sp>
        <p:nvSpPr>
          <p:cNvPr id="6" name="标题 1"/>
          <p:cNvSpPr>
            <a:spLocks noGrp="1"/>
          </p:cNvSpPr>
          <p:nvPr>
            <p:ph type="title"/>
          </p:nvPr>
        </p:nvSpPr>
        <p:spPr>
          <a:xfrm>
            <a:off x="840117" y="332802"/>
            <a:ext cx="10511768" cy="263429"/>
          </a:xfrm>
        </p:spPr>
        <p:txBody>
          <a:bodyPr vert="horz" lIns="91406" tIns="45703" rIns="91406" bIns="45703" rtlCol="0" anchor="ctr">
            <a:noAutofit/>
          </a:bodyPr>
          <a:lstStyle/>
          <a:p>
            <a:pPr lvl="1" algn="l" rtl="0">
              <a:lnSpc>
                <a:spcPct val="90000"/>
              </a:lnSpc>
              <a:spcBef>
                <a:spcPct val="0"/>
              </a:spcBef>
            </a:pP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主要科研成果</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085" y="1101828"/>
            <a:ext cx="10923799" cy="5729634"/>
          </a:xfrm>
        </p:spPr>
        <p:txBody>
          <a:bodyPr>
            <a:noAutofit/>
          </a:bodyPr>
          <a:lstStyle/>
          <a:p>
            <a:pPr marL="443230" lvl="1"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课题组面向复杂安全关键软件，人工开发周期长、质量保证困难等痛点问题，使用模型驱动的方法，实现软件开发全生命周期的自动化，达到缩短研发周期、提高软件质量目的</a:t>
            </a:r>
          </a:p>
          <a:p>
            <a:pPr marL="443230" lvl="1" indent="-443230" fontAlgn="base">
              <a:lnSpc>
                <a:spcPct val="150000"/>
              </a:lnSpc>
              <a:spcBef>
                <a:spcPts val="0"/>
              </a:spcBef>
              <a:buClr>
                <a:srgbClr val="183884"/>
              </a:buClr>
              <a:buSzPct val="100000"/>
              <a:buFont typeface="Wingdings" panose="05000000000000000000" pitchFamily="2" charset="2"/>
              <a:buChar char="Q"/>
            </a:pPr>
            <a:endParaRPr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此开发全生命周期过程覆盖从非形式化需求描述，经形式的软件功能规格说明，设计规则说明，到可执行的程序代码，调试及至确认、交付的全过程</a:t>
            </a:r>
          </a:p>
          <a:p>
            <a:pPr marL="443230" lvl="1" indent="-443230" fontAlgn="base">
              <a:lnSpc>
                <a:spcPct val="150000"/>
              </a:lnSpc>
              <a:spcBef>
                <a:spcPts val="0"/>
              </a:spcBef>
              <a:buClr>
                <a:srgbClr val="183884"/>
              </a:buClr>
              <a:buSzPct val="100000"/>
              <a:buFont typeface="Wingdings" panose="05000000000000000000" pitchFamily="2" charset="2"/>
              <a:buChar char="Q"/>
            </a:pPr>
            <a:endParaRPr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lang="zh-CN" altLang="en-US" b="1" dirty="0">
                <a:solidFill>
                  <a:srgbClr val="FF0000"/>
                </a:solidFill>
                <a:cs typeface="Times New Roman" panose="02020603050405020304" pitchFamily="18" charset="0"/>
              </a:rPr>
              <a:t>课题组全年接受本科生实习</a:t>
            </a:r>
            <a:r>
              <a:rPr lang="zh-CN" altLang="en-US" b="1" dirty="0">
                <a:solidFill>
                  <a:srgbClr val="002060"/>
                </a:solidFill>
                <a:cs typeface="Times New Roman" panose="02020603050405020304" pitchFamily="18" charset="0"/>
              </a:rPr>
              <a:t>，包含短期暑期实习、毕业设计、科技竞赛等，并非常欢迎喜欢挑战，动手能力强，有奋斗精神的研究生及留学生及加入，一起提高软件工程自动化程度，实现低代码到无代码开发的目标。</a:t>
            </a:r>
            <a:endParaRPr b="1" dirty="0">
              <a:solidFill>
                <a:srgbClr val="002060"/>
              </a:solidFill>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DD963945-3B01-4F00-A86C-79CC7D874BB7}" type="slidenum">
              <a:rPr lang="zh-CN" altLang="en-US" smtClean="0"/>
              <a:t>7</a:t>
            </a:fld>
            <a:endParaRPr lang="zh-CN" altLang="en-US" dirty="0"/>
          </a:p>
        </p:txBody>
      </p:sp>
      <p:sp>
        <p:nvSpPr>
          <p:cNvPr id="6" name="标题 1"/>
          <p:cNvSpPr>
            <a:spLocks noGrp="1"/>
          </p:cNvSpPr>
          <p:nvPr>
            <p:ph type="title"/>
          </p:nvPr>
        </p:nvSpPr>
        <p:spPr>
          <a:xfrm>
            <a:off x="840117" y="332802"/>
            <a:ext cx="10511768" cy="263429"/>
          </a:xfrm>
        </p:spPr>
        <p:txBody>
          <a:bodyPr vert="horz" lIns="91406" tIns="45703" rIns="91406" bIns="45703" rtlCol="0" anchor="ctr">
            <a:noAutofit/>
          </a:bodyPr>
          <a:lstStyle/>
          <a:p>
            <a:pPr lvl="1" algn="l" rtl="0">
              <a:lnSpc>
                <a:spcPct val="90000"/>
              </a:lnSpc>
              <a:spcBef>
                <a:spcPct val="0"/>
              </a:spcBef>
            </a:pP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主要研究目标</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373" y="1216132"/>
            <a:ext cx="10923799" cy="5729634"/>
          </a:xfrm>
        </p:spPr>
        <p:txBody>
          <a:bodyPr>
            <a:noAutofit/>
          </a:bodyPr>
          <a:lstStyle/>
          <a:p>
            <a:pPr marL="443230" lvl="1" indent="-443230" fontAlgn="base">
              <a:lnSpc>
                <a:spcPct val="150000"/>
              </a:lnSpc>
              <a:spcBef>
                <a:spcPts val="0"/>
              </a:spcBef>
              <a:buClr>
                <a:srgbClr val="183884"/>
              </a:buClr>
              <a:buSzPct val="100000"/>
              <a:buFont typeface="Wingdings" panose="05000000000000000000" pitchFamily="2" charset="2"/>
              <a:buChar char="Q"/>
            </a:pPr>
            <a:endParaRPr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自动化需求工程</a:t>
            </a:r>
          </a:p>
          <a:p>
            <a:pPr marL="900430" lvl="2"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主要研究半结构化需求建模与分析，需求模型与文档自动生成、需求模型自动转换、基于需求模型的原型系统自动生成、基于原型的需求确认、验证、追踪及自动修复</a:t>
            </a:r>
          </a:p>
          <a:p>
            <a:pPr marL="900430" lvl="2" indent="-443230" fontAlgn="base">
              <a:lnSpc>
                <a:spcPct val="150000"/>
              </a:lnSpc>
              <a:spcBef>
                <a:spcPts val="0"/>
              </a:spcBef>
              <a:buClr>
                <a:srgbClr val="183884"/>
              </a:buClr>
              <a:buSzPct val="100000"/>
              <a:buFont typeface="Wingdings" panose="05000000000000000000" pitchFamily="2" charset="2"/>
              <a:buChar char="Q"/>
            </a:pPr>
            <a:endParaRPr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软件架构自动生成与优化</a:t>
            </a:r>
          </a:p>
          <a:p>
            <a:pPr marL="900430" lvl="2"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主要研究基于需求模型的架构自动生成、基于代码的架构逆向生成、软件架构与设计的自动优化</a:t>
            </a:r>
          </a:p>
          <a:p>
            <a:pPr marL="0" lvl="1" indent="0" fontAlgn="base">
              <a:lnSpc>
                <a:spcPct val="150000"/>
              </a:lnSpc>
              <a:spcBef>
                <a:spcPts val="0"/>
              </a:spcBef>
              <a:buClr>
                <a:srgbClr val="183884"/>
              </a:buClr>
              <a:buSzPct val="100000"/>
              <a:buFont typeface="Wingdings" panose="05000000000000000000" pitchFamily="2" charset="2"/>
              <a:buNone/>
            </a:pPr>
            <a:endParaRPr b="1" dirty="0">
              <a:solidFill>
                <a:srgbClr val="002060"/>
              </a:solidFill>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DD963945-3B01-4F00-A86C-79CC7D874BB7}" type="slidenum">
              <a:rPr lang="zh-CN" altLang="en-US" smtClean="0"/>
              <a:t>8</a:t>
            </a:fld>
            <a:endParaRPr lang="zh-CN" altLang="en-US"/>
          </a:p>
        </p:txBody>
      </p:sp>
      <p:sp>
        <p:nvSpPr>
          <p:cNvPr id="6" name="标题 1"/>
          <p:cNvSpPr>
            <a:spLocks noGrp="1"/>
          </p:cNvSpPr>
          <p:nvPr>
            <p:ph type="title"/>
          </p:nvPr>
        </p:nvSpPr>
        <p:spPr>
          <a:xfrm>
            <a:off x="840117" y="332802"/>
            <a:ext cx="10511768" cy="263429"/>
          </a:xfrm>
        </p:spPr>
        <p:txBody>
          <a:bodyPr vert="horz" lIns="91406" tIns="45703" rIns="91406" bIns="45703" rtlCol="0" anchor="ctr">
            <a:noAutofit/>
          </a:bodyPr>
          <a:lstStyle/>
          <a:p>
            <a:pPr lvl="1" algn="l" rtl="0">
              <a:lnSpc>
                <a:spcPct val="90000"/>
              </a:lnSpc>
              <a:spcBef>
                <a:spcPct val="0"/>
              </a:spcBef>
            </a:pP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主要研究方向</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373" y="1216132"/>
            <a:ext cx="10923799" cy="5729634"/>
          </a:xfrm>
        </p:spPr>
        <p:txBody>
          <a:bodyPr>
            <a:noAutofit/>
          </a:bodyPr>
          <a:lstStyle/>
          <a:p>
            <a:pPr marL="443230" lvl="1" indent="-443230" fontAlgn="base">
              <a:lnSpc>
                <a:spcPct val="150000"/>
              </a:lnSpc>
              <a:spcBef>
                <a:spcPts val="0"/>
              </a:spcBef>
              <a:buClr>
                <a:srgbClr val="183884"/>
              </a:buClr>
              <a:buSzPct val="100000"/>
              <a:buFont typeface="Wingdings" panose="05000000000000000000" pitchFamily="2" charset="2"/>
              <a:buChar char="Q"/>
            </a:pPr>
            <a:endParaRPr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软件代码及目标系统自动生成</a:t>
            </a:r>
          </a:p>
          <a:p>
            <a:pPr marL="900430" lvl="2"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主要研究基于模型的代码自动生成、基于数据的代码自动生成、基于软件复用技术的代码生成</a:t>
            </a:r>
          </a:p>
          <a:p>
            <a:pPr marL="900430" lvl="2" indent="-443230" fontAlgn="base">
              <a:lnSpc>
                <a:spcPct val="150000"/>
              </a:lnSpc>
              <a:spcBef>
                <a:spcPts val="0"/>
              </a:spcBef>
              <a:buClr>
                <a:srgbClr val="183884"/>
              </a:buClr>
              <a:buSzPct val="100000"/>
              <a:buFont typeface="Wingdings" panose="05000000000000000000" pitchFamily="2" charset="2"/>
              <a:buChar char="Q"/>
            </a:pPr>
            <a:endParaRPr b="1" dirty="0">
              <a:solidFill>
                <a:srgbClr val="002060"/>
              </a:solidFill>
              <a:cs typeface="Times New Roman" panose="02020603050405020304" pitchFamily="18" charset="0"/>
            </a:endParaRPr>
          </a:p>
          <a:p>
            <a:pPr marL="443230" lvl="1"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软件代码自动验证</a:t>
            </a:r>
          </a:p>
          <a:p>
            <a:pPr marL="900430" lvl="2" indent="-443230" fontAlgn="base">
              <a:lnSpc>
                <a:spcPct val="150000"/>
              </a:lnSpc>
              <a:spcBef>
                <a:spcPts val="0"/>
              </a:spcBef>
              <a:buClr>
                <a:srgbClr val="183884"/>
              </a:buClr>
              <a:buSzPct val="100000"/>
              <a:buFont typeface="Wingdings" panose="05000000000000000000" pitchFamily="2" charset="2"/>
              <a:buChar char="Q"/>
            </a:pPr>
            <a:r>
              <a:rPr b="1" dirty="0">
                <a:solidFill>
                  <a:srgbClr val="002060"/>
                </a:solidFill>
                <a:cs typeface="Times New Roman" panose="02020603050405020304" pitchFamily="18" charset="0"/>
              </a:rPr>
              <a:t>主要研究基于自动化测试的软件正确性与非功能需求验证、基于形式化方法的软件正确性验证</a:t>
            </a:r>
          </a:p>
        </p:txBody>
      </p:sp>
      <p:sp>
        <p:nvSpPr>
          <p:cNvPr id="4" name="灯片编号占位符 3"/>
          <p:cNvSpPr>
            <a:spLocks noGrp="1"/>
          </p:cNvSpPr>
          <p:nvPr>
            <p:ph type="sldNum" sz="quarter" idx="12"/>
          </p:nvPr>
        </p:nvSpPr>
        <p:spPr/>
        <p:txBody>
          <a:bodyPr/>
          <a:lstStyle/>
          <a:p>
            <a:fld id="{DD963945-3B01-4F00-A86C-79CC7D874BB7}" type="slidenum">
              <a:rPr lang="zh-CN" altLang="en-US" smtClean="0"/>
              <a:t>9</a:t>
            </a:fld>
            <a:endParaRPr lang="zh-CN" altLang="en-US"/>
          </a:p>
        </p:txBody>
      </p:sp>
      <p:sp>
        <p:nvSpPr>
          <p:cNvPr id="6" name="标题 1"/>
          <p:cNvSpPr>
            <a:spLocks noGrp="1"/>
          </p:cNvSpPr>
          <p:nvPr>
            <p:ph type="title"/>
          </p:nvPr>
        </p:nvSpPr>
        <p:spPr>
          <a:xfrm>
            <a:off x="840117" y="332802"/>
            <a:ext cx="10511768" cy="263429"/>
          </a:xfrm>
        </p:spPr>
        <p:txBody>
          <a:bodyPr vert="horz" lIns="91406" tIns="45703" rIns="91406" bIns="45703" rtlCol="0" anchor="ctr">
            <a:noAutofit/>
          </a:bodyPr>
          <a:lstStyle/>
          <a:p>
            <a:pPr lvl="1" algn="l" rtl="0">
              <a:lnSpc>
                <a:spcPct val="90000"/>
              </a:lnSpc>
              <a:spcBef>
                <a:spcPct val="0"/>
              </a:spcBef>
            </a:pPr>
            <a:r>
              <a:rPr lang="zh-CN" altLang="en-US" sz="3400" b="1" kern="12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主要研究方向</a:t>
            </a:r>
          </a:p>
        </p:txBody>
      </p:sp>
    </p:spTree>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2">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3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1292</Words>
  <Application>Microsoft Macintosh PowerPoint</Application>
  <PresentationFormat>Widescreen</PresentationFormat>
  <Paragraphs>277</Paragraphs>
  <Slides>34</Slides>
  <Notes>2</Notes>
  <HiddenSlides>0</HiddenSlides>
  <MMClips>5</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34</vt:i4>
      </vt:variant>
    </vt:vector>
  </HeadingPairs>
  <TitlesOfParts>
    <vt:vector size="43" baseType="lpstr">
      <vt:lpstr>微软雅黑</vt:lpstr>
      <vt:lpstr>Arial</vt:lpstr>
      <vt:lpstr>Calibri</vt:lpstr>
      <vt:lpstr>Calibri Light</vt:lpstr>
      <vt:lpstr>Wingdings</vt:lpstr>
      <vt:lpstr>Office 主题</vt:lpstr>
      <vt:lpstr>1</vt:lpstr>
      <vt:lpstr>1_Office 主题</vt:lpstr>
      <vt:lpstr>1_2</vt:lpstr>
      <vt:lpstr>PowerPoint Presentation</vt:lpstr>
      <vt:lpstr>PowerPoint Presentation</vt:lpstr>
      <vt:lpstr>PowerPoint Presentation</vt:lpstr>
      <vt:lpstr>任课教师介绍</vt:lpstr>
      <vt:lpstr>任课教师介绍</vt:lpstr>
      <vt:lpstr>主要科研成果</vt:lpstr>
      <vt:lpstr>主要研究目标</vt:lpstr>
      <vt:lpstr>主要研究方向</vt:lpstr>
      <vt:lpstr>主要研究方向</vt:lpstr>
      <vt:lpstr>科研服务</vt:lpstr>
      <vt:lpstr>任课教师介绍</vt:lpstr>
      <vt:lpstr>任课教师介绍</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dc:creator>
  <cp:lastModifiedBy>Yilong Yang</cp:lastModifiedBy>
  <cp:revision>8</cp:revision>
  <dcterms:created xsi:type="dcterms:W3CDTF">2022-03-10T01:01:00Z</dcterms:created>
  <dcterms:modified xsi:type="dcterms:W3CDTF">2022-04-02T05:34:00Z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160DF1661F434EDB95C0112FEFACEBBE</vt:lpwstr>
  </property>
  <property fmtid="{D5CDD505-2E9C-101B-9397-08002B2CF9AE}" pid="3" name="KSOProductBuildVer">
    <vt:lpwstr>2052-11.1.0.11115</vt:lpwstr>
  </property>
</Properties>
</file>